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4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7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2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08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37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6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4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7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14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8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8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7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4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eoxIi5gdGU?si=IrbkSlcoMmLDs-8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youtu.be/aNhAadimMGs?si=8OQvQ0gzDwUcDb7W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412E0-6D9F-83AF-E927-3DE5238020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Siap Sambut Ramadan 1447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2E47A4-0416-53A2-2170-3004ADA6A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00624"/>
            <a:ext cx="9334500" cy="92468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800"/>
              <a:t>tARHIB ramadan Masjid al-ittihad</a:t>
            </a:r>
          </a:p>
          <a:p>
            <a:pPr>
              <a:spcBef>
                <a:spcPts val="600"/>
              </a:spcBef>
            </a:pPr>
            <a:r>
              <a:rPr lang="en-US" sz="1800"/>
              <a:t>BAHAN DISKUSI</a:t>
            </a:r>
          </a:p>
        </p:txBody>
      </p:sp>
    </p:spTree>
    <p:extLst>
      <p:ext uri="{BB962C8B-B14F-4D97-AF65-F5344CB8AC3E}">
        <p14:creationId xmlns:p14="http://schemas.microsoft.com/office/powerpoint/2010/main" val="1672985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24354-5390-2C6F-EA6F-EED843FF1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Kegiatan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6C1125-9A3B-54FA-E47B-957281C04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60369" y="238125"/>
            <a:ext cx="6791217" cy="6511996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PAGI (LAP BASKET-PAWAI) </a:t>
            </a:r>
            <a:r>
              <a:rPr lang="en-US" sz="1400" dirty="0"/>
              <a:t>: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/>
              <a:t>Sepeda </a:t>
            </a:r>
            <a:r>
              <a:rPr lang="en-US" sz="1400" dirty="0" err="1"/>
              <a:t>Hias</a:t>
            </a:r>
            <a:r>
              <a:rPr lang="en-US" sz="1400" dirty="0"/>
              <a:t> </a:t>
            </a:r>
            <a:r>
              <a:rPr lang="en-US" sz="1400" dirty="0" err="1"/>
              <a:t>Sambut</a:t>
            </a:r>
            <a:r>
              <a:rPr lang="en-US" sz="1400" dirty="0"/>
              <a:t> Ramadan (</a:t>
            </a:r>
            <a:r>
              <a:rPr lang="en-US" sz="1400" dirty="0" err="1"/>
              <a:t>sepeda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digunakan</a:t>
            </a:r>
            <a:r>
              <a:rPr lang="en-US" sz="1400" dirty="0"/>
              <a:t> Si Anak </a:t>
            </a:r>
            <a:r>
              <a:rPr lang="en-US" sz="1400" dirty="0" err="1"/>
              <a:t>untuk</a:t>
            </a:r>
            <a:r>
              <a:rPr lang="en-US" sz="1400" dirty="0"/>
              <a:t> Pergi Ke Masjid/</a:t>
            </a:r>
            <a:r>
              <a:rPr lang="en-US" sz="1400" dirty="0" err="1"/>
              <a:t>Musholla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penuh</a:t>
            </a:r>
            <a:r>
              <a:rPr lang="en-US" sz="1400" dirty="0"/>
              <a:t> rasa </a:t>
            </a:r>
            <a:r>
              <a:rPr lang="en-US" sz="1400" dirty="0" err="1"/>
              <a:t>bangga</a:t>
            </a:r>
            <a:r>
              <a:rPr lang="en-US" sz="1400" dirty="0"/>
              <a:t>)</a:t>
            </a:r>
            <a:r>
              <a:rPr lang="en-US" sz="1400" dirty="0">
                <a:solidFill>
                  <a:srgbClr val="FF0000"/>
                </a:solidFill>
              </a:rPr>
              <a:t>*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 err="1"/>
              <a:t>Cepat</a:t>
            </a:r>
            <a:r>
              <a:rPr lang="en-US" sz="1400" dirty="0"/>
              <a:t> Tepat Ramadan / Games </a:t>
            </a:r>
            <a:r>
              <a:rPr lang="en-US" sz="1400" dirty="0" err="1"/>
              <a:t>Pengetahuan</a:t>
            </a:r>
            <a:r>
              <a:rPr lang="en-US" sz="1400" dirty="0"/>
              <a:t> Anak </a:t>
            </a:r>
            <a:r>
              <a:rPr lang="en-US" sz="1400" dirty="0" err="1"/>
              <a:t>Tentang</a:t>
            </a:r>
            <a:r>
              <a:rPr lang="en-US" sz="1400" dirty="0"/>
              <a:t> Serba-</a:t>
            </a:r>
            <a:r>
              <a:rPr lang="en-US" sz="1400" dirty="0" err="1"/>
              <a:t>serbi</a:t>
            </a:r>
            <a:r>
              <a:rPr lang="en-US" sz="1400" dirty="0"/>
              <a:t> Ramadan (</a:t>
            </a:r>
            <a:r>
              <a:rPr lang="en-US" sz="1400" dirty="0" err="1"/>
              <a:t>referensi</a:t>
            </a:r>
            <a:r>
              <a:rPr lang="en-US" sz="1400" dirty="0"/>
              <a:t> Acara ARISAN Trans7)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 err="1"/>
              <a:t>Pembagian</a:t>
            </a:r>
            <a:r>
              <a:rPr lang="en-US" sz="1400" dirty="0"/>
              <a:t> Pin / Sticker ‘SIAP SAMBUT RAMADAN’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/>
              <a:t>Essence : Fun, Energetic, Great Ramadan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sz="1400" b="1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SORE/ASHAR BERJAMAAH </a:t>
            </a:r>
            <a:r>
              <a:rPr lang="en-US" sz="1400" dirty="0"/>
              <a:t>: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/>
              <a:t>Format : </a:t>
            </a:r>
            <a:r>
              <a:rPr lang="en-US" sz="1400" dirty="0" err="1"/>
              <a:t>Workhsop</a:t>
            </a:r>
            <a:r>
              <a:rPr lang="en-US" sz="1400" dirty="0"/>
              <a:t> </a:t>
            </a:r>
            <a:r>
              <a:rPr lang="en-US" sz="1400" dirty="0" err="1"/>
              <a:t>Keluarga</a:t>
            </a:r>
            <a:endParaRPr lang="en-US" sz="1400" dirty="0"/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/>
              <a:t>Tema : SIAP SAMBUT RAMADAN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 err="1"/>
              <a:t>Peserta</a:t>
            </a:r>
            <a:r>
              <a:rPr lang="en-US" sz="1400" dirty="0"/>
              <a:t> : </a:t>
            </a:r>
            <a:r>
              <a:rPr lang="en-US" sz="1400" dirty="0" err="1"/>
              <a:t>Keluarga</a:t>
            </a:r>
            <a:r>
              <a:rPr lang="en-US" sz="1400" dirty="0"/>
              <a:t> (Bapak/Ibu/Anak </a:t>
            </a:r>
            <a:r>
              <a:rPr lang="en-US" sz="1400" dirty="0" err="1"/>
              <a:t>reamja</a:t>
            </a:r>
            <a:r>
              <a:rPr lang="en-US" sz="1400" dirty="0"/>
              <a:t>)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/>
              <a:t>Materi : 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dirty="0" err="1"/>
              <a:t>Pemberian</a:t>
            </a:r>
            <a:r>
              <a:rPr lang="en-US" sz="1200" dirty="0"/>
              <a:t> </a:t>
            </a:r>
            <a:r>
              <a:rPr lang="en-US" sz="1200" dirty="0" err="1"/>
              <a:t>Semangat</a:t>
            </a:r>
            <a:r>
              <a:rPr lang="en-US" sz="1200" dirty="0"/>
              <a:t> </a:t>
            </a:r>
            <a:r>
              <a:rPr lang="en-US" sz="1200" dirty="0" err="1"/>
              <a:t>Menyambut</a:t>
            </a:r>
            <a:r>
              <a:rPr lang="en-US" sz="1200" dirty="0"/>
              <a:t> Ramadan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dirty="0" err="1"/>
              <a:t>Pembuatan</a:t>
            </a:r>
            <a:r>
              <a:rPr lang="en-US" sz="1200" dirty="0"/>
              <a:t> Action Plan “Beautiful Ramadan”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 err="1"/>
              <a:t>Pembagian</a:t>
            </a:r>
            <a:r>
              <a:rPr lang="en-US" sz="1400" dirty="0"/>
              <a:t> </a:t>
            </a:r>
            <a:r>
              <a:rPr lang="en-US" sz="1400" dirty="0" err="1"/>
              <a:t>Buku</a:t>
            </a:r>
            <a:r>
              <a:rPr lang="en-US" sz="1400" dirty="0"/>
              <a:t> Saku Ramadan (hard copy/soft copy), </a:t>
            </a:r>
            <a:r>
              <a:rPr lang="en-US" sz="1400" dirty="0" err="1"/>
              <a:t>berisi</a:t>
            </a:r>
            <a:r>
              <a:rPr lang="en-US" sz="1400" dirty="0"/>
              <a:t> :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dirty="0"/>
              <a:t>Ayat/</a:t>
            </a:r>
            <a:r>
              <a:rPr lang="en-US" sz="1200" dirty="0" err="1"/>
              <a:t>Hadits</a:t>
            </a:r>
            <a:r>
              <a:rPr lang="en-US" sz="1200" dirty="0"/>
              <a:t> </a:t>
            </a:r>
            <a:r>
              <a:rPr lang="en-US" sz="1200" dirty="0" err="1"/>
              <a:t>tentang</a:t>
            </a:r>
            <a:r>
              <a:rPr lang="en-US" sz="1200" dirty="0"/>
              <a:t> </a:t>
            </a:r>
            <a:r>
              <a:rPr lang="en-US" sz="1200" dirty="0" err="1"/>
              <a:t>keistimewaan</a:t>
            </a:r>
            <a:r>
              <a:rPr lang="en-US" sz="1200" dirty="0"/>
              <a:t> Ramadan 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dirty="0" err="1"/>
              <a:t>Kesalahan</a:t>
            </a:r>
            <a:r>
              <a:rPr lang="en-US" sz="1200" dirty="0"/>
              <a:t> Umum </a:t>
            </a:r>
            <a:r>
              <a:rPr lang="en-US" sz="1200" dirty="0" err="1"/>
              <a:t>menjalankan</a:t>
            </a:r>
            <a:r>
              <a:rPr lang="en-US" sz="1200" dirty="0"/>
              <a:t> Ibadah Ramadan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 err="1"/>
              <a:t>Pemateri</a:t>
            </a:r>
            <a:r>
              <a:rPr lang="en-US" sz="1400" dirty="0"/>
              <a:t> :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menarik</a:t>
            </a:r>
            <a:r>
              <a:rPr lang="en-US" sz="1400" dirty="0"/>
              <a:t> </a:t>
            </a:r>
            <a:r>
              <a:rPr lang="en-US" sz="1400" dirty="0" err="1"/>
              <a:t>jamaah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datang</a:t>
            </a:r>
            <a:r>
              <a:rPr lang="en-US" sz="1400" dirty="0"/>
              <a:t>, </a:t>
            </a:r>
            <a:r>
              <a:rPr lang="en-US" sz="1400" dirty="0" err="1"/>
              <a:t>bila</a:t>
            </a:r>
            <a:r>
              <a:rPr lang="en-US" sz="1400" dirty="0"/>
              <a:t> </a:t>
            </a:r>
            <a:r>
              <a:rPr lang="en-US" sz="1400" dirty="0" err="1"/>
              <a:t>memungkinkan</a:t>
            </a:r>
            <a:r>
              <a:rPr lang="en-US" sz="1400" dirty="0"/>
              <a:t> </a:t>
            </a:r>
            <a:r>
              <a:rPr lang="en-US" sz="1400" dirty="0" err="1"/>
              <a:t>Figur</a:t>
            </a:r>
            <a:r>
              <a:rPr lang="en-US" sz="1400" dirty="0"/>
              <a:t> yang </a:t>
            </a:r>
            <a:r>
              <a:rPr lang="en-US" sz="1400" dirty="0" err="1"/>
              <a:t>dikenal</a:t>
            </a:r>
            <a:r>
              <a:rPr lang="en-US" sz="1400" dirty="0"/>
              <a:t> dan </a:t>
            </a:r>
            <a:r>
              <a:rPr lang="en-US" sz="1400" dirty="0" err="1"/>
              <a:t>aktif</a:t>
            </a:r>
            <a:r>
              <a:rPr lang="en-US" sz="1400" dirty="0"/>
              <a:t> di Social Media (salah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keduanya</a:t>
            </a:r>
            <a:r>
              <a:rPr lang="en-US" sz="1400" dirty="0"/>
              <a:t>)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/>
              <a:t>Essence : Motivated, Practical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1546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8B256-88C0-AB87-1D68-6BDCB5959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426069"/>
            <a:ext cx="4283215" cy="1453896"/>
          </a:xfrm>
        </p:spPr>
        <p:txBody>
          <a:bodyPr>
            <a:noAutofit/>
          </a:bodyPr>
          <a:lstStyle/>
          <a:p>
            <a:r>
              <a:rPr lang="en-US" sz="2000" dirty="0"/>
              <a:t>PAGI  :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 err="1"/>
              <a:t>Outdor</a:t>
            </a:r>
            <a:r>
              <a:rPr lang="en-US" sz="2000" dirty="0"/>
              <a:t> Activities </a:t>
            </a:r>
            <a:br>
              <a:rPr lang="en-US" sz="2000" dirty="0"/>
            </a:br>
            <a:r>
              <a:rPr lang="en-US" sz="2000" dirty="0"/>
              <a:t>(</a:t>
            </a:r>
            <a:r>
              <a:rPr lang="en-US" sz="2000" dirty="0" err="1"/>
              <a:t>Lapangan</a:t>
            </a:r>
            <a:r>
              <a:rPr lang="en-US" sz="2000" dirty="0"/>
              <a:t> Basket &amp; </a:t>
            </a:r>
            <a:r>
              <a:rPr lang="en-US" sz="2000" dirty="0" err="1"/>
              <a:t>Keliling</a:t>
            </a:r>
            <a:r>
              <a:rPr lang="en-US" sz="2000" dirty="0"/>
              <a:t>)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E293676-1D6F-AE28-DCCD-0DAA91416C0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5" r="15545"/>
          <a:stretch>
            <a:fillRect/>
          </a:stretch>
        </p:blipFill>
        <p:spPr>
          <a:xfrm>
            <a:off x="6384536" y="426069"/>
            <a:ext cx="5216914" cy="600586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FE4CEE-0A54-5259-AC45-0E8695619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369" y="1944579"/>
            <a:ext cx="5506948" cy="355168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US" sz="1600" dirty="0"/>
          </a:p>
          <a:p>
            <a:pPr marL="457200" indent="-457200">
              <a:buAutoNum type="arabicPeriod"/>
            </a:pPr>
            <a:r>
              <a:rPr lang="en-US" sz="1600" dirty="0"/>
              <a:t>TARHIB: UNTUK ANAK &amp; REMAJA AWAL </a:t>
            </a:r>
          </a:p>
          <a:p>
            <a:pPr marL="457200" indent="-457200">
              <a:buAutoNum type="arabicPeriod"/>
            </a:pPr>
            <a:r>
              <a:rPr lang="en-US" sz="1600" dirty="0" err="1"/>
              <a:t>pESERTA</a:t>
            </a:r>
            <a:r>
              <a:rPr lang="en-US" sz="1600" dirty="0"/>
              <a:t> MENGGUNAKAN </a:t>
            </a:r>
            <a:r>
              <a:rPr lang="en-US" sz="1600" dirty="0" err="1"/>
              <a:t>kaos</a:t>
            </a:r>
            <a:r>
              <a:rPr lang="en-US" sz="1600" dirty="0"/>
              <a:t> </a:t>
            </a:r>
            <a:r>
              <a:rPr lang="en-US" sz="1600" dirty="0" err="1"/>
              <a:t>nuansa</a:t>
            </a:r>
            <a:r>
              <a:rPr lang="en-US" sz="1600" dirty="0"/>
              <a:t> WARNA BIRU ATAU PUTIH</a:t>
            </a:r>
          </a:p>
          <a:p>
            <a:pPr marL="457200" indent="-457200">
              <a:buAutoNum type="arabicPeriod"/>
            </a:pPr>
            <a:r>
              <a:rPr lang="en-US" sz="1600" dirty="0"/>
              <a:t>DIAWALI DENGAN ICE BREAKING, LOMBA ATAU EKSPRESIKAN AKSIMU (PUISI, ATRAKSI SEPEDA DLL)</a:t>
            </a:r>
          </a:p>
          <a:p>
            <a:pPr marL="457200" indent="-457200">
              <a:buAutoNum type="arabicPeriod"/>
            </a:pPr>
            <a:r>
              <a:rPr lang="en-US" sz="1600" dirty="0" err="1"/>
              <a:t>bersepeda</a:t>
            </a:r>
            <a:r>
              <a:rPr lang="en-US" sz="1600" dirty="0"/>
              <a:t> </a:t>
            </a:r>
            <a:r>
              <a:rPr lang="en-US" sz="1600" dirty="0" err="1"/>
              <a:t>keliling</a:t>
            </a:r>
            <a:r>
              <a:rPr lang="en-US" sz="1600" dirty="0"/>
              <a:t> PC (</a:t>
            </a:r>
            <a:r>
              <a:rPr lang="en-US" sz="1600" dirty="0" err="1"/>
              <a:t>sepeda</a:t>
            </a:r>
            <a:r>
              <a:rPr lang="en-US" sz="1600" dirty="0"/>
              <a:t> </a:t>
            </a:r>
            <a:r>
              <a:rPr lang="en-US" sz="1600" dirty="0" err="1"/>
              <a:t>hias</a:t>
            </a:r>
            <a:r>
              <a:rPr lang="en-US" sz="1600" dirty="0"/>
              <a:t>)*</a:t>
            </a:r>
          </a:p>
          <a:p>
            <a:pPr marL="457200" indent="-457200">
              <a:buAutoNum type="arabicPeriod"/>
            </a:pPr>
            <a:r>
              <a:rPr lang="en-US" sz="1600" dirty="0"/>
              <a:t>MEMBENTUK FORMASI “</a:t>
            </a:r>
            <a:r>
              <a:rPr lang="en-US" sz="1600" b="1" dirty="0"/>
              <a:t>SIAP</a:t>
            </a:r>
            <a:r>
              <a:rPr lang="en-US" sz="1600" dirty="0"/>
              <a:t>” (</a:t>
            </a:r>
            <a:r>
              <a:rPr lang="en-US" sz="1600" dirty="0" err="1"/>
              <a:t>menggunakan</a:t>
            </a:r>
            <a:r>
              <a:rPr lang="en-US" sz="1600" dirty="0"/>
              <a:t> drone)</a:t>
            </a:r>
          </a:p>
          <a:p>
            <a:pPr marL="457200" indent="-457200">
              <a:buAutoNum type="arabicPeriod"/>
            </a:pPr>
            <a:r>
              <a:rPr lang="en-US" sz="1600" dirty="0" err="1"/>
              <a:t>riang</a:t>
            </a:r>
            <a:r>
              <a:rPr lang="en-US" sz="1600" dirty="0"/>
              <a:t> </a:t>
            </a:r>
            <a:r>
              <a:rPr lang="en-US" sz="1600" dirty="0" err="1"/>
              <a:t>gembira</a:t>
            </a:r>
            <a:r>
              <a:rPr lang="en-US" sz="1600" dirty="0"/>
              <a:t> Bersama </a:t>
            </a:r>
            <a:r>
              <a:rPr lang="en-US" sz="1600" dirty="0" err="1"/>
              <a:t>menyambut</a:t>
            </a:r>
            <a:r>
              <a:rPr lang="en-US" sz="1600" dirty="0"/>
              <a:t> </a:t>
            </a:r>
            <a:r>
              <a:rPr lang="en-US" sz="1600" dirty="0" err="1"/>
              <a:t>ramadan</a:t>
            </a:r>
            <a:endParaRPr lang="en-US" sz="1600" dirty="0"/>
          </a:p>
          <a:p>
            <a:pPr marL="457200" indent="-457200">
              <a:buAutoNum type="arabicPeriod"/>
            </a:pPr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B66D24-03F2-3FBC-A00E-B4ADCA380FFD}"/>
              </a:ext>
            </a:extLst>
          </p:cNvPr>
          <p:cNvSpPr txBox="1"/>
          <p:nvPr/>
        </p:nvSpPr>
        <p:spPr>
          <a:xfrm rot="2383371">
            <a:off x="8525382" y="3706281"/>
            <a:ext cx="2129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</a:rPr>
              <a:t>SIAP</a:t>
            </a:r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99DC53-339B-9D67-0886-0C89B8310DDA}"/>
              </a:ext>
            </a:extLst>
          </p:cNvPr>
          <p:cNvSpPr txBox="1"/>
          <p:nvPr/>
        </p:nvSpPr>
        <p:spPr>
          <a:xfrm>
            <a:off x="1399032" y="5800725"/>
            <a:ext cx="4283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Essence :</a:t>
            </a:r>
          </a:p>
          <a:p>
            <a:pPr algn="ctr"/>
            <a:r>
              <a:rPr lang="en-US" dirty="0"/>
              <a:t>Fun, Energetic, Great Ramadan</a:t>
            </a:r>
          </a:p>
        </p:txBody>
      </p:sp>
    </p:spTree>
    <p:extLst>
      <p:ext uri="{BB962C8B-B14F-4D97-AF65-F5344CB8AC3E}">
        <p14:creationId xmlns:p14="http://schemas.microsoft.com/office/powerpoint/2010/main" val="2153179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84C89-C61A-E626-EC49-DD1CE88FC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1A2CD-8A39-F21C-BAD0-0AF36DC52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426069"/>
            <a:ext cx="4283215" cy="1453896"/>
          </a:xfrm>
        </p:spPr>
        <p:txBody>
          <a:bodyPr>
            <a:noAutofit/>
          </a:bodyPr>
          <a:lstStyle/>
          <a:p>
            <a:r>
              <a:rPr lang="en-US" sz="2000" dirty="0"/>
              <a:t>PAGI: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 err="1"/>
              <a:t>Outdor</a:t>
            </a:r>
            <a:r>
              <a:rPr lang="en-US" sz="2000" dirty="0"/>
              <a:t> Activities </a:t>
            </a:r>
            <a:br>
              <a:rPr lang="en-US" sz="2000" dirty="0"/>
            </a:br>
            <a:r>
              <a:rPr lang="en-US" sz="2000" dirty="0"/>
              <a:t>(</a:t>
            </a:r>
            <a:r>
              <a:rPr lang="en-US" sz="2000" dirty="0" err="1"/>
              <a:t>Lapangan</a:t>
            </a:r>
            <a:r>
              <a:rPr lang="en-US" sz="2000" dirty="0"/>
              <a:t> Basket &amp; </a:t>
            </a:r>
            <a:r>
              <a:rPr lang="en-US" sz="2000" dirty="0" err="1"/>
              <a:t>Keliling</a:t>
            </a:r>
            <a:r>
              <a:rPr lang="en-US" sz="2000" dirty="0"/>
              <a:t>)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85124E6C-DEE1-FC84-B6BC-6EA6E46A1D1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5" r="15545"/>
          <a:stretch>
            <a:fillRect/>
          </a:stretch>
        </p:blipFill>
        <p:spPr>
          <a:xfrm>
            <a:off x="6384536" y="426069"/>
            <a:ext cx="5216914" cy="600586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0C475-6B5E-9F73-6FF2-50F00C928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2481" y="2058542"/>
            <a:ext cx="5116530" cy="4280613"/>
          </a:xfrm>
        </p:spPr>
        <p:txBody>
          <a:bodyPr/>
          <a:lstStyle/>
          <a:p>
            <a:r>
              <a:rPr lang="en-US" sz="1600" dirty="0"/>
              <a:t>Rundown</a:t>
            </a:r>
          </a:p>
          <a:p>
            <a:pPr marL="457200" indent="-457200">
              <a:buAutoNum type="arabicPeriod"/>
            </a:pPr>
            <a:r>
              <a:rPr lang="en-US" sz="1600" dirty="0"/>
              <a:t>ICE BREAKING (3 GAMES, TERAKHIR PEMBAGIAN KELOMPOK)</a:t>
            </a:r>
          </a:p>
          <a:p>
            <a:pPr marL="457200" indent="-457200">
              <a:buAutoNum type="arabicPeriod"/>
            </a:pPr>
            <a:r>
              <a:rPr lang="en-US" sz="1600" dirty="0" err="1"/>
              <a:t>tEBAK</a:t>
            </a:r>
            <a:r>
              <a:rPr lang="en-US" sz="1600" dirty="0"/>
              <a:t> KATA (KATA/ISTILAH TENTANG RAMADAN)</a:t>
            </a:r>
          </a:p>
          <a:p>
            <a:pPr marL="457200" indent="-457200">
              <a:buAutoNum type="arabicPeriod"/>
            </a:pPr>
            <a:r>
              <a:rPr lang="en-US" sz="1600" dirty="0"/>
              <a:t>SAMBUNG AYAT </a:t>
            </a:r>
          </a:p>
          <a:p>
            <a:pPr marL="457200" indent="-457200">
              <a:buAutoNum type="arabicPeriod"/>
            </a:pPr>
            <a:r>
              <a:rPr lang="en-US" sz="1600" dirty="0"/>
              <a:t>GAMES JUARA </a:t>
            </a:r>
            <a:r>
              <a:rPr lang="en-US" sz="1600" dirty="0" err="1"/>
              <a:t>i</a:t>
            </a:r>
            <a:r>
              <a:rPr lang="en-US" sz="1600" dirty="0"/>
              <a:t> (SEMUA PERTANYAAN TENTANG RAMADAN)</a:t>
            </a:r>
          </a:p>
          <a:p>
            <a:pPr marL="457200" indent="-457200">
              <a:buAutoNum type="arabicPeriod"/>
            </a:pPr>
            <a:r>
              <a:rPr lang="en-US" sz="1600" dirty="0"/>
              <a:t> PUISI CINTA RAMADAN</a:t>
            </a:r>
          </a:p>
          <a:p>
            <a:pPr marL="457200" indent="-457200">
              <a:buAutoNum type="arabicPeriod"/>
            </a:pPr>
            <a:r>
              <a:rPr lang="en-US" sz="1600" dirty="0"/>
              <a:t>FORMASI SIAP RAMADAN</a:t>
            </a:r>
          </a:p>
          <a:p>
            <a:pPr marL="457200" indent="-457200">
              <a:buAutoNum type="arabicPeriod"/>
            </a:pPr>
            <a:r>
              <a:rPr lang="en-US" sz="1600" dirty="0"/>
              <a:t>PESAN &amp; nada RAMADAN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4D4F30-93C2-00D3-A513-574004BA433F}"/>
              </a:ext>
            </a:extLst>
          </p:cNvPr>
          <p:cNvSpPr txBox="1"/>
          <p:nvPr/>
        </p:nvSpPr>
        <p:spPr>
          <a:xfrm rot="2383371">
            <a:off x="8525382" y="3706281"/>
            <a:ext cx="2129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</a:rPr>
              <a:t>SIAP</a:t>
            </a:r>
            <a:endParaRPr lang="en-US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814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EF3E9-F4B3-245D-9262-C46AF6F87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D3E73-5207-E6EC-8AED-27042A748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426069"/>
            <a:ext cx="4283215" cy="1453896"/>
          </a:xfrm>
        </p:spPr>
        <p:txBody>
          <a:bodyPr>
            <a:noAutofit/>
          </a:bodyPr>
          <a:lstStyle/>
          <a:p>
            <a:r>
              <a:rPr lang="en-US" sz="2000" dirty="0"/>
              <a:t>PAGI  :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 err="1"/>
              <a:t>Outdor</a:t>
            </a:r>
            <a:r>
              <a:rPr lang="en-US" sz="2000" dirty="0"/>
              <a:t> Activities </a:t>
            </a:r>
            <a:br>
              <a:rPr lang="en-US" sz="2000" dirty="0"/>
            </a:br>
            <a:r>
              <a:rPr lang="en-US" sz="2000" dirty="0"/>
              <a:t>(</a:t>
            </a:r>
            <a:r>
              <a:rPr lang="en-US" sz="2000" dirty="0" err="1"/>
              <a:t>Lapangan</a:t>
            </a:r>
            <a:r>
              <a:rPr lang="en-US" sz="2000" dirty="0"/>
              <a:t> Basket &amp; </a:t>
            </a:r>
            <a:r>
              <a:rPr lang="en-US" sz="2000" dirty="0" err="1"/>
              <a:t>Keliling</a:t>
            </a:r>
            <a:r>
              <a:rPr lang="en-US" sz="2000" dirty="0"/>
              <a:t>)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841A8649-C78A-EDA6-F652-73522CCD648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5" r="15545"/>
          <a:stretch>
            <a:fillRect/>
          </a:stretch>
        </p:blipFill>
        <p:spPr>
          <a:xfrm>
            <a:off x="6384536" y="426069"/>
            <a:ext cx="5216914" cy="600586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CB80D2-5F38-A94E-04AC-CC0F8E46F1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45222" y="2058542"/>
            <a:ext cx="5065160" cy="4373388"/>
          </a:xfrm>
        </p:spPr>
        <p:txBody>
          <a:bodyPr/>
          <a:lstStyle/>
          <a:p>
            <a:r>
              <a:rPr lang="en-US" sz="1600" dirty="0"/>
              <a:t>appendix :</a:t>
            </a:r>
          </a:p>
          <a:p>
            <a:pPr marL="457200" indent="-457200">
              <a:buAutoNum type="arabicPeriod"/>
            </a:pPr>
            <a:r>
              <a:rPr lang="en-US" sz="1600" dirty="0"/>
              <a:t>PESAN &amp; nada RAMADAN </a:t>
            </a:r>
          </a:p>
          <a:p>
            <a:pPr marL="457200" indent="-457200">
              <a:buAutoNum type="arabicPeriod"/>
            </a:pPr>
            <a:r>
              <a:rPr lang="en-US" sz="1600" dirty="0"/>
              <a:t>Pak Dhani dan </a:t>
            </a:r>
            <a:r>
              <a:rPr lang="en-US" sz="1600" dirty="0" err="1"/>
              <a:t>anak-anak</a:t>
            </a:r>
            <a:r>
              <a:rPr lang="en-US" sz="1600" dirty="0"/>
              <a:t> cluster (</a:t>
            </a:r>
            <a:r>
              <a:rPr lang="en-US" sz="1600" dirty="0" err="1"/>
              <a:t>tiap</a:t>
            </a:r>
            <a:r>
              <a:rPr lang="en-US" sz="1600" dirty="0"/>
              <a:t> cluster 5 </a:t>
            </a:r>
            <a:r>
              <a:rPr lang="en-US" sz="1600" dirty="0" err="1"/>
              <a:t>anak</a:t>
            </a:r>
            <a:r>
              <a:rPr lang="en-US" sz="1600" dirty="0"/>
              <a:t>)</a:t>
            </a:r>
          </a:p>
          <a:p>
            <a:r>
              <a:rPr lang="en-US" sz="1600" dirty="0">
                <a:hlinkClick r:id="rId3"/>
              </a:rPr>
              <a:t>https://youtu.be/AeoxIi5gdGU?si=IrbkSlcoMmLDs-83</a:t>
            </a:r>
            <a:endParaRPr lang="en-US" sz="1600" dirty="0"/>
          </a:p>
          <a:p>
            <a:pPr marL="457200" indent="-457200">
              <a:buFont typeface="+mj-lt"/>
              <a:buAutoNum type="arabicPeriod" startAt="3"/>
            </a:pPr>
            <a:r>
              <a:rPr lang="en-US" sz="1600" dirty="0" err="1"/>
              <a:t>jawaban</a:t>
            </a:r>
            <a:r>
              <a:rPr lang="en-US" sz="1600" dirty="0"/>
              <a:t> </a:t>
            </a:r>
            <a:r>
              <a:rPr lang="en-US" sz="1600" dirty="0" err="1"/>
              <a:t>anak-anak</a:t>
            </a:r>
            <a:endParaRPr lang="en-US" sz="1600" dirty="0"/>
          </a:p>
          <a:p>
            <a:r>
              <a:rPr lang="en-US" sz="1600" dirty="0">
                <a:hlinkClick r:id="rId4"/>
              </a:rPr>
              <a:t>https://youtu.be/aNhAadimMGs?si=8OQvQ0gzDwUcDb7W</a:t>
            </a:r>
            <a:endParaRPr lang="en-US" sz="1600" dirty="0"/>
          </a:p>
          <a:p>
            <a:pPr marL="457200" indent="-457200">
              <a:buFont typeface="+mj-lt"/>
              <a:buAutoNum type="arabicPeriod" startAt="4"/>
            </a:pPr>
            <a:r>
              <a:rPr lang="en-US" sz="1600" dirty="0"/>
              <a:t>Sambil </a:t>
            </a:r>
            <a:r>
              <a:rPr lang="en-US" sz="1600" dirty="0" err="1"/>
              <a:t>menyalakan</a:t>
            </a:r>
            <a:r>
              <a:rPr lang="en-US" sz="1600" dirty="0"/>
              <a:t> smoke bomb dan </a:t>
            </a:r>
            <a:r>
              <a:rPr lang="en-US" sz="1600" dirty="0" err="1"/>
              <a:t>tetap</a:t>
            </a:r>
            <a:r>
              <a:rPr lang="en-US" sz="1600" dirty="0"/>
              <a:t> </a:t>
            </a:r>
            <a:r>
              <a:rPr lang="en-US" sz="1600" dirty="0" err="1"/>
              <a:t>didokumentasikan</a:t>
            </a:r>
            <a:r>
              <a:rPr lang="en-US" sz="1600" dirty="0"/>
              <a:t> </a:t>
            </a:r>
            <a:r>
              <a:rPr lang="en-US" sz="1600" dirty="0" err="1"/>
              <a:t>melalui</a:t>
            </a:r>
            <a:r>
              <a:rPr lang="en-US" sz="1600" dirty="0"/>
              <a:t> drone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49A476-E2B5-7616-EFC0-E3CF9E5CA68D}"/>
              </a:ext>
            </a:extLst>
          </p:cNvPr>
          <p:cNvSpPr txBox="1"/>
          <p:nvPr/>
        </p:nvSpPr>
        <p:spPr>
          <a:xfrm rot="2383371">
            <a:off x="8525382" y="3706281"/>
            <a:ext cx="2129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</a:rPr>
              <a:t>SIAP</a:t>
            </a:r>
            <a:endParaRPr lang="en-US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74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F7987-23F4-5A38-CEE2-DA2922041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AF60-5BE7-3809-C8FC-7F98158A4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426069"/>
            <a:ext cx="4283215" cy="1453896"/>
          </a:xfrm>
        </p:spPr>
        <p:txBody>
          <a:bodyPr>
            <a:noAutofit/>
          </a:bodyPr>
          <a:lstStyle/>
          <a:p>
            <a:r>
              <a:rPr lang="en-US" sz="2000" dirty="0"/>
              <a:t>PAGI  :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 err="1"/>
              <a:t>Outdor</a:t>
            </a:r>
            <a:r>
              <a:rPr lang="en-US" sz="2000" dirty="0"/>
              <a:t> Activities </a:t>
            </a:r>
            <a:br>
              <a:rPr lang="en-US" sz="2000" dirty="0"/>
            </a:br>
            <a:r>
              <a:rPr lang="en-US" sz="2000" dirty="0"/>
              <a:t>(</a:t>
            </a:r>
            <a:r>
              <a:rPr lang="en-US" sz="2000" dirty="0" err="1"/>
              <a:t>Lapangan</a:t>
            </a:r>
            <a:r>
              <a:rPr lang="en-US" sz="2000" dirty="0"/>
              <a:t> Basket &amp; </a:t>
            </a:r>
            <a:r>
              <a:rPr lang="en-US" sz="2000" dirty="0" err="1"/>
              <a:t>Keliling</a:t>
            </a:r>
            <a:r>
              <a:rPr lang="en-US" sz="2000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18FC28-9205-EDD4-BB1B-5921B7519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9032" y="2079091"/>
            <a:ext cx="4081772" cy="3551682"/>
          </a:xfrm>
        </p:spPr>
        <p:txBody>
          <a:bodyPr/>
          <a:lstStyle/>
          <a:p>
            <a:r>
              <a:rPr lang="en-US" sz="1400" dirty="0"/>
              <a:t>appendix </a:t>
            </a:r>
            <a:r>
              <a:rPr lang="en-US" sz="1400" dirty="0" err="1"/>
              <a:t>perlengkapan</a:t>
            </a:r>
            <a:r>
              <a:rPr lang="en-US" sz="1400" dirty="0"/>
              <a:t> </a:t>
            </a:r>
            <a:r>
              <a:rPr lang="en-US" sz="1400" dirty="0" err="1"/>
              <a:t>sepeda</a:t>
            </a:r>
            <a:r>
              <a:rPr lang="en-US" sz="1400" dirty="0"/>
              <a:t> </a:t>
            </a:r>
            <a:r>
              <a:rPr lang="en-US" sz="1400" dirty="0" err="1"/>
              <a:t>hias</a:t>
            </a:r>
            <a:r>
              <a:rPr lang="en-US" sz="1400" dirty="0"/>
              <a:t>/</a:t>
            </a:r>
            <a:r>
              <a:rPr lang="en-US" sz="1400" dirty="0" err="1"/>
              <a:t>pawai</a:t>
            </a:r>
            <a:r>
              <a:rPr lang="en-US" sz="1400" dirty="0"/>
              <a:t> :</a:t>
            </a:r>
          </a:p>
          <a:p>
            <a:r>
              <a:rPr lang="en-US" sz="1400" dirty="0" err="1"/>
              <a:t>bendera</a:t>
            </a:r>
            <a:r>
              <a:rPr lang="en-US" sz="1400" dirty="0"/>
              <a:t> </a:t>
            </a:r>
            <a:r>
              <a:rPr lang="en-US" sz="1400" dirty="0" err="1"/>
              <a:t>kecil</a:t>
            </a:r>
            <a:r>
              <a:rPr lang="en-US" sz="1400" dirty="0"/>
              <a:t> (</a:t>
            </a:r>
            <a:r>
              <a:rPr lang="en-US" sz="1400" dirty="0" err="1"/>
              <a:t>peserta</a:t>
            </a:r>
            <a:r>
              <a:rPr lang="en-US" sz="1400" dirty="0"/>
              <a:t> – </a:t>
            </a:r>
            <a:r>
              <a:rPr lang="en-US" sz="1400" dirty="0" err="1"/>
              <a:t>menyiasati</a:t>
            </a:r>
            <a:r>
              <a:rPr lang="en-US" sz="1400" dirty="0"/>
              <a:t> </a:t>
            </a:r>
            <a:r>
              <a:rPr lang="en-US" sz="1400" dirty="0" err="1"/>
              <a:t>peserta</a:t>
            </a:r>
            <a:r>
              <a:rPr lang="en-US" sz="1400" dirty="0"/>
              <a:t> </a:t>
            </a:r>
            <a:r>
              <a:rPr lang="en-US" sz="1400" dirty="0" err="1"/>
              <a:t>ingin</a:t>
            </a:r>
            <a:r>
              <a:rPr lang="en-US" sz="1400" dirty="0"/>
              <a:t> </a:t>
            </a:r>
            <a:r>
              <a:rPr lang="en-US" sz="1400" dirty="0" err="1"/>
              <a:t>ikut</a:t>
            </a:r>
            <a:r>
              <a:rPr lang="en-US" sz="1400" dirty="0"/>
              <a:t> </a:t>
            </a:r>
            <a:r>
              <a:rPr lang="en-US" sz="1400" dirty="0" err="1"/>
              <a:t>tapi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semua</a:t>
            </a:r>
            <a:r>
              <a:rPr lang="en-US" sz="1400" dirty="0"/>
              <a:t> </a:t>
            </a:r>
            <a:r>
              <a:rPr lang="en-US" sz="1400" dirty="0" err="1"/>
              <a:t>anak</a:t>
            </a:r>
            <a:r>
              <a:rPr lang="en-US" sz="1400" dirty="0"/>
              <a:t> </a:t>
            </a:r>
            <a:r>
              <a:rPr lang="en-US" sz="1400" dirty="0" err="1"/>
              <a:t>menghias</a:t>
            </a:r>
            <a:r>
              <a:rPr lang="en-US" sz="1400" dirty="0"/>
              <a:t> </a:t>
            </a:r>
            <a:r>
              <a:rPr lang="en-US" sz="1400" dirty="0" err="1"/>
              <a:t>sepeda</a:t>
            </a:r>
            <a:r>
              <a:rPr lang="en-US" sz="1400" dirty="0"/>
              <a:t>)</a:t>
            </a:r>
          </a:p>
          <a:p>
            <a:r>
              <a:rPr lang="en-US" sz="1400" dirty="0" err="1"/>
              <a:t>bendera</a:t>
            </a:r>
            <a:r>
              <a:rPr lang="en-US" sz="1400" dirty="0"/>
              <a:t> </a:t>
            </a:r>
            <a:r>
              <a:rPr lang="en-US" sz="1400" dirty="0" err="1"/>
              <a:t>besar</a:t>
            </a:r>
            <a:r>
              <a:rPr lang="en-US" sz="1400" dirty="0"/>
              <a:t> (</a:t>
            </a:r>
            <a:r>
              <a:rPr lang="en-US" sz="1400" dirty="0" err="1"/>
              <a:t>pimpinan</a:t>
            </a:r>
            <a:r>
              <a:rPr lang="en-US" sz="1400" dirty="0"/>
              <a:t> </a:t>
            </a:r>
            <a:r>
              <a:rPr lang="en-US" sz="1400" dirty="0" err="1"/>
              <a:t>kelompok</a:t>
            </a:r>
            <a:r>
              <a:rPr lang="en-US" sz="1400" dirty="0"/>
              <a:t> –</a:t>
            </a:r>
            <a:r>
              <a:rPr lang="en-US" sz="1400" dirty="0" err="1"/>
              <a:t>bantu</a:t>
            </a:r>
            <a:r>
              <a:rPr lang="en-US" sz="1400" dirty="0"/>
              <a:t> </a:t>
            </a:r>
            <a:r>
              <a:rPr lang="en-US" sz="1400" dirty="0" err="1"/>
              <a:t>mengatur</a:t>
            </a:r>
            <a:r>
              <a:rPr lang="en-US" sz="1400" dirty="0"/>
              <a:t> </a:t>
            </a:r>
            <a:r>
              <a:rPr lang="en-US" sz="1400" dirty="0" err="1"/>
              <a:t>anak-anak</a:t>
            </a:r>
            <a:r>
              <a:rPr lang="en-US" sz="1400" dirty="0"/>
              <a:t>)</a:t>
            </a:r>
          </a:p>
          <a:p>
            <a:r>
              <a:rPr lang="en-US" sz="1400" dirty="0"/>
              <a:t>Piala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kabilah</a:t>
            </a:r>
            <a:r>
              <a:rPr lang="en-US" sz="1400" dirty="0"/>
              <a:t> </a:t>
            </a:r>
            <a:r>
              <a:rPr lang="en-US" sz="1400" dirty="0" err="1"/>
              <a:t>terbesar</a:t>
            </a:r>
            <a:r>
              <a:rPr lang="en-US" sz="1400" dirty="0"/>
              <a:t> </a:t>
            </a:r>
            <a:r>
              <a:rPr lang="en-US" sz="1400" dirty="0" err="1"/>
              <a:t>hadir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Note :</a:t>
            </a:r>
          </a:p>
          <a:p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keliling</a:t>
            </a:r>
            <a:r>
              <a:rPr lang="en-US" sz="1400" dirty="0"/>
              <a:t> </a:t>
            </a:r>
            <a:r>
              <a:rPr lang="en-US" sz="1400" dirty="0" err="1"/>
              <a:t>sepeda</a:t>
            </a:r>
            <a:r>
              <a:rPr lang="en-US" sz="1400" dirty="0"/>
              <a:t> </a:t>
            </a:r>
            <a:r>
              <a:rPr lang="en-US" sz="1400" dirty="0" err="1"/>
              <a:t>jadi</a:t>
            </a:r>
            <a:r>
              <a:rPr lang="en-US" sz="1400" dirty="0"/>
              <a:t>/</a:t>
            </a:r>
            <a:r>
              <a:rPr lang="en-US" sz="1400" dirty="0" err="1"/>
              <a:t>dipilih</a:t>
            </a:r>
            <a:endParaRPr lang="en-US" sz="1400" dirty="0"/>
          </a:p>
          <a:p>
            <a:r>
              <a:rPr lang="en-US" sz="1400" dirty="0" err="1"/>
              <a:t>bendera</a:t>
            </a:r>
            <a:r>
              <a:rPr lang="en-US" sz="1400" dirty="0"/>
              <a:t> </a:t>
            </a:r>
            <a:r>
              <a:rPr lang="en-US" sz="1400" dirty="0" err="1"/>
              <a:t>dikembalikan</a:t>
            </a:r>
            <a:r>
              <a:rPr lang="en-US" sz="1400" dirty="0"/>
              <a:t> </a:t>
            </a:r>
            <a:r>
              <a:rPr lang="en-US" sz="1400" dirty="0" err="1"/>
              <a:t>setelah</a:t>
            </a:r>
            <a:r>
              <a:rPr lang="en-US" sz="1400" dirty="0"/>
              <a:t> acara </a:t>
            </a:r>
            <a:r>
              <a:rPr lang="en-US" sz="1400" dirty="0" err="1"/>
              <a:t>selesai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B7DC70-F43F-CEF3-D4F7-C9CA3B8AC345}"/>
              </a:ext>
            </a:extLst>
          </p:cNvPr>
          <p:cNvSpPr txBox="1"/>
          <p:nvPr/>
        </p:nvSpPr>
        <p:spPr>
          <a:xfrm rot="2383371">
            <a:off x="8525382" y="3706281"/>
            <a:ext cx="2129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</a:rPr>
              <a:t>IAP</a:t>
            </a:r>
            <a:endParaRPr lang="en-US" sz="2800" b="1"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768432C-E6A9-7073-1BE1-81E38D96E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689" y="3133653"/>
            <a:ext cx="5411056" cy="3605962"/>
          </a:xfrm>
          <a:prstGeom prst="rect">
            <a:avLst/>
          </a:prstGeom>
        </p:spPr>
      </p:pic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096F202E-52B1-F984-6D8E-2A31924C456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1" r="6571"/>
          <a:stretch>
            <a:fillRect/>
          </a:stretch>
        </p:blipFill>
        <p:spPr>
          <a:xfrm>
            <a:off x="7698296" y="43891"/>
            <a:ext cx="2858367" cy="3089762"/>
          </a:xfrm>
        </p:spPr>
      </p:pic>
    </p:spTree>
    <p:extLst>
      <p:ext uri="{BB962C8B-B14F-4D97-AF65-F5344CB8AC3E}">
        <p14:creationId xmlns:p14="http://schemas.microsoft.com/office/powerpoint/2010/main" val="4014598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24C0B-CE53-70DC-AE1D-5C80730FD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Let’s Discuss</a:t>
            </a:r>
          </a:p>
        </p:txBody>
      </p:sp>
    </p:spTree>
    <p:extLst>
      <p:ext uri="{BB962C8B-B14F-4D97-AF65-F5344CB8AC3E}">
        <p14:creationId xmlns:p14="http://schemas.microsoft.com/office/powerpoint/2010/main" val="1923825627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Brush</Template>
  <TotalTime>373</TotalTime>
  <Words>424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Elephant</vt:lpstr>
      <vt:lpstr>Wingdings</vt:lpstr>
      <vt:lpstr>BrushVTI</vt:lpstr>
      <vt:lpstr>Siap Sambut Ramadan 1447</vt:lpstr>
      <vt:lpstr>Kegiatan</vt:lpstr>
      <vt:lpstr>PAGI  :   Outdor Activities  (Lapangan Basket &amp; Keliling)</vt:lpstr>
      <vt:lpstr>PAGI:   Outdor Activities  (Lapangan Basket &amp; Keliling)</vt:lpstr>
      <vt:lpstr>PAGI  :   Outdor Activities  (Lapangan Basket &amp; Keliling)</vt:lpstr>
      <vt:lpstr>PAGI  :   Outdor Activities  (Lapangan Basket &amp; Keliling)</vt:lpstr>
      <vt:lpstr>Let’s Discuss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Dedi Sabiq Riadi</dc:creator>
  <cp:lastModifiedBy>DICKY MUHARMAN</cp:lastModifiedBy>
  <cp:revision>36</cp:revision>
  <dcterms:created xsi:type="dcterms:W3CDTF">2026-01-14T06:51:44Z</dcterms:created>
  <dcterms:modified xsi:type="dcterms:W3CDTF">2026-01-25T04:03:00Z</dcterms:modified>
</cp:coreProperties>
</file>