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6" r:id="rId2"/>
    <p:sldId id="261" r:id="rId3"/>
    <p:sldId id="260" r:id="rId4"/>
    <p:sldId id="265" r:id="rId5"/>
  </p:sldIdLst>
  <p:sldSz cx="12192000" cy="6858000"/>
  <p:notesSz cx="6858000" cy="9144000"/>
  <p:embeddedFontLst>
    <p:embeddedFont>
      <p:font typeface="Barlow Condensed Medium" panose="00000606000000000000" pitchFamily="2" charset="0"/>
      <p:bold r:id="rId6"/>
    </p:embeddedFont>
    <p:embeddedFont>
      <p:font typeface="Poppins" panose="00000500000000000000" pitchFamily="2" charset="0"/>
      <p:regular r:id="rId7"/>
      <p:bold r:id="rId8"/>
    </p:embeddedFont>
    <p:embeddedFont>
      <p:font typeface="poppins-bold" panose="020B0600070205080204" charset="0"/>
      <p:bold r:id="rId9"/>
    </p:embeddedFont>
  </p:embeddedFontLst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4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3.xml"/><Relationship Id="rId7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4"/>
          <p:cNvPicPr>
            <a:picLocks noChangeAspect="1"/>
          </p:cNvPicPr>
          <p:nvPr/>
        </p:nvPicPr>
        <p:blipFill>
          <a:blip r:embed="rId2">
            <a:alphaModFix/>
          </a:blip>
          <a:srcRect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AIPPT10"/>
          <p:cNvSpPr txBox="1"/>
          <p:nvPr/>
        </p:nvSpPr>
        <p:spPr>
          <a:xfrm>
            <a:off x="551180" y="1916430"/>
            <a:ext cx="6837680" cy="249682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rtlCol="0" anchor="ctr"/>
          <a:lstStyle/>
          <a:p>
            <a:pPr algn="l">
              <a:lnSpc>
                <a:spcPct val="90000"/>
              </a:lnSpc>
            </a:pPr>
            <a:r>
              <a:rPr kumimoji="1" lang="en-US" altLang="zh-CN" sz="3700">
                <a:ln w="12700">
                  <a:noFill/>
                </a:ln>
                <a:solidFill>
                  <a:srgbClr val="0D0D0D">
                    <a:alpha val="100000"/>
                  </a:srgbClr>
                </a:solidFill>
                <a:latin typeface="Barlow Condensed Medium" panose="00000806000000000000"/>
                <a:ea typeface="Barlow Condensed Medium" panose="00000806000000000000"/>
                <a:cs typeface="Barlow Condensed Medium" panose="00000806000000000000"/>
              </a:rPr>
              <a:t>Nuzulul Qurán 1447 H</a:t>
            </a:r>
          </a:p>
          <a:p>
            <a:pPr algn="l">
              <a:lnSpc>
                <a:spcPct val="90000"/>
              </a:lnSpc>
            </a:pPr>
            <a:r>
              <a:rPr kumimoji="1" lang="en-US" altLang="zh-CN" sz="3700">
                <a:ln w="12700">
                  <a:noFill/>
                </a:ln>
                <a:solidFill>
                  <a:srgbClr val="0D0D0D">
                    <a:alpha val="100000"/>
                  </a:srgbClr>
                </a:solidFill>
                <a:latin typeface="Barlow Condensed Medium" panose="00000806000000000000"/>
                <a:ea typeface="Barlow Condensed Medium" panose="00000806000000000000"/>
                <a:cs typeface="Barlow Condensed Medium" panose="00000806000000000000"/>
              </a:rPr>
              <a:t>Masjid AL-Ittihad Permata Cimanggis</a:t>
            </a:r>
            <a:endParaRPr kumimoji="1" lang="zh-CN" altLang="en-US"/>
          </a:p>
        </p:txBody>
      </p:sp>
      <p:sp>
        <p:nvSpPr>
          <p:cNvPr id="4" name="标题 1"/>
          <p:cNvSpPr txBox="1"/>
          <p:nvPr/>
        </p:nvSpPr>
        <p:spPr>
          <a:xfrm>
            <a:off x="623570" y="3789045"/>
            <a:ext cx="7984490" cy="1196975"/>
          </a:xfrm>
          <a:prstGeom prst="rect">
            <a:avLst/>
          </a:prstGeom>
          <a:noFill/>
          <a:ln w="12700" cap="sq">
            <a:noFill/>
            <a:miter/>
          </a:ln>
        </p:spPr>
        <p:txBody>
          <a:bodyPr vert="horz" wrap="square" lIns="0" tIns="0" rIns="0" bIns="0" rtlCol="0" anchor="ctr"/>
          <a:lstStyle/>
          <a:p>
            <a:pPr algn="l">
              <a:lnSpc>
                <a:spcPct val="110000"/>
              </a:lnSpc>
            </a:pPr>
            <a:r>
              <a:rPr kumimoji="1" lang="en-US" altLang="en-US"/>
              <a:t> </a:t>
            </a:r>
            <a:r>
              <a:rPr kumimoji="1" lang="en-US" altLang="en-US" i="1">
                <a:solidFill>
                  <a:schemeClr val="tx1">
                    <a:lumMod val="95000"/>
                    <a:lumOff val="5000"/>
                  </a:schemeClr>
                </a:solidFill>
              </a:rPr>
              <a:t>“AL Qurán Sahabatku, Membentuk Anak Ceria, Cerdas &amp; Berakhlak.”</a:t>
            </a:r>
            <a:endParaRPr kumimoji="1" lang="en-US" altLang="en-US"/>
          </a:p>
          <a:p>
            <a:pPr algn="l">
              <a:lnSpc>
                <a:spcPct val="110000"/>
              </a:lnSpc>
            </a:pPr>
            <a:endParaRPr kumimoji="1" lang="en-US" altLang="en-US"/>
          </a:p>
        </p:txBody>
      </p:sp>
      <p:pic>
        <p:nvPicPr>
          <p:cNvPr id="141" name="Picture 14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" y="-17145"/>
            <a:ext cx="1316990" cy="134683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3"/>
          <p:cNvSpPr txBox="1"/>
          <p:nvPr/>
        </p:nvSpPr>
        <p:spPr>
          <a:xfrm>
            <a:off x="47625" y="44450"/>
            <a:ext cx="12192000" cy="6858000"/>
          </a:xfrm>
          <a:prstGeom prst="rect">
            <a:avLst/>
          </a:prstGeom>
          <a:solidFill>
            <a:schemeClr val="bg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3" name="标题 1"/>
          <p:cNvSpPr txBox="1"/>
          <p:nvPr/>
        </p:nvSpPr>
        <p:spPr>
          <a:xfrm>
            <a:off x="2783840" y="3068955"/>
            <a:ext cx="8481695" cy="2466975"/>
          </a:xfrm>
          <a:prstGeom prst="roundRect">
            <a:avLst>
              <a:gd name="adj" fmla="val 2882"/>
            </a:avLst>
          </a:prstGeom>
          <a:solidFill>
            <a:srgbClr val="FFFFFF">
              <a:alpha val="100000"/>
            </a:srgbClr>
          </a:solidFill>
          <a:ln cap="flat">
            <a:noFill/>
            <a:prstDash val="solid"/>
            <a:miter/>
          </a:ln>
          <a:effectLst>
            <a:outerShdw blurRad="127000" algn="ctr" rotWithShape="0">
              <a:schemeClr val="accent1">
                <a:alpha val="15000"/>
              </a:schemeClr>
            </a:outerShdw>
          </a:effectLst>
        </p:spPr>
        <p:txBody>
          <a:bodyPr vert="horz" wrap="square" lIns="91440" tIns="45720" rIns="91440" bIns="45720" rtlCol="0" anchor="ctr"/>
          <a:lstStyle/>
          <a:p>
            <a:pPr algn="l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4" name="标题 1"/>
          <p:cNvSpPr txBox="1"/>
          <p:nvPr/>
        </p:nvSpPr>
        <p:spPr>
          <a:xfrm rot="16200000" flipH="1" flipV="1">
            <a:off x="1527175" y="4252595"/>
            <a:ext cx="2647315" cy="164465"/>
          </a:xfrm>
          <a:prstGeom prst="trapezoid">
            <a:avLst>
              <a:gd name="adj" fmla="val 196907"/>
            </a:avLst>
          </a:prstGeom>
          <a:gradFill>
            <a:gsLst>
              <a:gs pos="0">
                <a:schemeClr val="accent1">
                  <a:alpha val="0"/>
                </a:schemeClr>
              </a:gs>
              <a:gs pos="100000">
                <a:schemeClr val="accent1">
                  <a:alpha val="28000"/>
                </a:schemeClr>
              </a:gs>
            </a:gsLst>
            <a:lin ang="5400000" scaled="0"/>
          </a:gradFill>
          <a:ln w="12700" cap="flat">
            <a:noFill/>
            <a:miter/>
          </a:ln>
          <a:effectLst/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5" name="标题 1"/>
          <p:cNvSpPr txBox="1"/>
          <p:nvPr/>
        </p:nvSpPr>
        <p:spPr>
          <a:xfrm>
            <a:off x="839470" y="1052830"/>
            <a:ext cx="8044815" cy="1820545"/>
          </a:xfrm>
          <a:prstGeom prst="roundRect">
            <a:avLst>
              <a:gd name="adj" fmla="val 2882"/>
            </a:avLst>
          </a:prstGeom>
          <a:solidFill>
            <a:srgbClr val="FFFFFF">
              <a:alpha val="100000"/>
            </a:srgbClr>
          </a:solidFill>
          <a:ln cap="flat">
            <a:noFill/>
            <a:prstDash val="solid"/>
            <a:miter/>
          </a:ln>
          <a:effectLst>
            <a:outerShdw blurRad="127000" algn="ctr" rotWithShape="0">
              <a:schemeClr val="accent1">
                <a:alpha val="15000"/>
              </a:schemeClr>
            </a:outerShdw>
          </a:effectLst>
        </p:spPr>
        <p:txBody>
          <a:bodyPr vert="horz" wrap="square" lIns="91440" tIns="45720" rIns="91440" bIns="45720" rtlCol="0" anchor="ctr"/>
          <a:lstStyle/>
          <a:p>
            <a:pPr algn="l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6" name="标题 1"/>
          <p:cNvSpPr txBox="1"/>
          <p:nvPr/>
        </p:nvSpPr>
        <p:spPr>
          <a:xfrm rot="5400000">
            <a:off x="7950200" y="1918970"/>
            <a:ext cx="2008505" cy="131445"/>
          </a:xfrm>
          <a:prstGeom prst="trapezoid">
            <a:avLst>
              <a:gd name="adj" fmla="val 196907"/>
            </a:avLst>
          </a:prstGeom>
          <a:gradFill>
            <a:gsLst>
              <a:gs pos="0">
                <a:schemeClr val="accent1">
                  <a:alpha val="0"/>
                </a:schemeClr>
              </a:gs>
              <a:gs pos="100000">
                <a:schemeClr val="accent1">
                  <a:alpha val="28000"/>
                </a:schemeClr>
              </a:gs>
            </a:gsLst>
            <a:lin ang="5400000" scaled="0"/>
          </a:gradFill>
          <a:ln w="12700" cap="flat">
            <a:noFill/>
            <a:miter/>
          </a:ln>
          <a:effectLst/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9" name="标题 1"/>
          <p:cNvSpPr txBox="1"/>
          <p:nvPr/>
        </p:nvSpPr>
        <p:spPr>
          <a:xfrm>
            <a:off x="0" y="6059351"/>
            <a:ext cx="12192000" cy="798649"/>
          </a:xfrm>
          <a:custGeom>
            <a:avLst/>
            <a:gdLst>
              <a:gd name="connsiteX0" fmla="*/ 0 w 12192000"/>
              <a:gd name="connsiteY0" fmla="*/ 0 h 798649"/>
              <a:gd name="connsiteX1" fmla="*/ 216556 w 12192000"/>
              <a:gd name="connsiteY1" fmla="*/ 47896 h 798649"/>
              <a:gd name="connsiteX2" fmla="*/ 6096001 w 12192000"/>
              <a:gd name="connsiteY2" fmla="*/ 606458 h 798649"/>
              <a:gd name="connsiteX3" fmla="*/ 11975446 w 12192000"/>
              <a:gd name="connsiteY3" fmla="*/ 47896 h 798649"/>
              <a:gd name="connsiteX4" fmla="*/ 12192000 w 12192000"/>
              <a:gd name="connsiteY4" fmla="*/ 1 h 798649"/>
              <a:gd name="connsiteX5" fmla="*/ 12192000 w 12192000"/>
              <a:gd name="connsiteY5" fmla="*/ 798649 h 798649"/>
              <a:gd name="connsiteX6" fmla="*/ 0 w 12192000"/>
              <a:gd name="connsiteY6" fmla="*/ 798649 h 798649"/>
            </a:gdLst>
            <a:ahLst/>
            <a:cxnLst/>
            <a:rect l="l" t="t" r="r" b="b"/>
            <a:pathLst>
              <a:path w="12192000" h="798649">
                <a:moveTo>
                  <a:pt x="0" y="0"/>
                </a:moveTo>
                <a:lnTo>
                  <a:pt x="216556" y="47896"/>
                </a:lnTo>
                <a:cubicBezTo>
                  <a:pt x="1894877" y="400543"/>
                  <a:pt x="3918122" y="606458"/>
                  <a:pt x="6096001" y="606458"/>
                </a:cubicBezTo>
                <a:cubicBezTo>
                  <a:pt x="8273880" y="606458"/>
                  <a:pt x="10297125" y="400543"/>
                  <a:pt x="11975446" y="47896"/>
                </a:cubicBezTo>
                <a:lnTo>
                  <a:pt x="12192000" y="1"/>
                </a:lnTo>
                <a:lnTo>
                  <a:pt x="12192000" y="798649"/>
                </a:lnTo>
                <a:lnTo>
                  <a:pt x="0" y="798649"/>
                </a:lnTo>
                <a:close/>
              </a:path>
            </a:pathLst>
          </a:custGeom>
          <a:solidFill>
            <a:schemeClr val="accent1">
              <a:alpha val="88000"/>
            </a:schemeClr>
          </a:solidFill>
          <a:ln w="12700" cap="flat">
            <a:noFill/>
            <a:miter/>
          </a:ln>
          <a:effectLst>
            <a:outerShdw blurRad="406400" dist="38100" dir="2700000" algn="tl" rotWithShape="0">
              <a:schemeClr val="accent1">
                <a:lumMod val="50000"/>
                <a:alpha val="40000"/>
              </a:schemeClr>
            </a:outerShdw>
          </a:effectLst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00000"/>
              </a:lnSpc>
            </a:pPr>
            <a:endParaRPr kumimoji="1" lang="zh-CN" altLang="en-US"/>
          </a:p>
        </p:txBody>
      </p:sp>
      <p:sp>
        <p:nvSpPr>
          <p:cNvPr id="10" name="标题 1"/>
          <p:cNvSpPr txBox="1"/>
          <p:nvPr/>
        </p:nvSpPr>
        <p:spPr>
          <a:xfrm>
            <a:off x="1055370" y="1412875"/>
            <a:ext cx="7575550" cy="133477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t"/>
          <a:lstStyle/>
          <a:p>
            <a:pPr algn="just">
              <a:lnSpc>
                <a:spcPct val="150000"/>
              </a:lnSpc>
            </a:pPr>
            <a:r>
              <a:rPr kumimoji="1" lang="en-US" altLang="en-US" b="1" i="1">
                <a:latin typeface="Calibri" panose="020F0502020204030204" charset="0"/>
                <a:cs typeface="Calibri" panose="020F0502020204030204" charset="0"/>
              </a:rPr>
              <a:t>”Membangun generasi cinta Al Qurán yang Ceria, Cerdas dan Berakhlak melalui kegiatan yang meyenangkan, kekinian, menumbuhkan rasa kecintaan ke Masjid &amp; Al Qurán ”</a:t>
            </a:r>
          </a:p>
        </p:txBody>
      </p:sp>
      <p:sp>
        <p:nvSpPr>
          <p:cNvPr id="11" name="标题 1"/>
          <p:cNvSpPr txBox="1"/>
          <p:nvPr/>
        </p:nvSpPr>
        <p:spPr>
          <a:xfrm>
            <a:off x="1055370" y="1124585"/>
            <a:ext cx="2212975" cy="3333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b"/>
          <a:lstStyle/>
          <a:p>
            <a:pPr algn="l">
              <a:lnSpc>
                <a:spcPct val="150000"/>
              </a:lnSpc>
            </a:pPr>
            <a:r>
              <a:rPr kumimoji="1" lang="en-US" altLang="zh-CN" sz="2000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poppins-bold" panose="02000000000000000000"/>
                <a:ea typeface="poppins-bold" panose="02000000000000000000"/>
                <a:cs typeface="poppins-bold" panose="02000000000000000000"/>
              </a:rPr>
              <a:t>Konsep - Tema</a:t>
            </a:r>
            <a:endParaRPr kumimoji="1" lang="zh-CN" altLang="en-US" sz="2000"/>
          </a:p>
        </p:txBody>
      </p:sp>
      <p:sp>
        <p:nvSpPr>
          <p:cNvPr id="12" name="标题 1"/>
          <p:cNvSpPr txBox="1"/>
          <p:nvPr/>
        </p:nvSpPr>
        <p:spPr>
          <a:xfrm>
            <a:off x="3287395" y="3643630"/>
            <a:ext cx="7891145" cy="169608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t"/>
          <a:lstStyle/>
          <a:p>
            <a:pPr marL="342900" indent="-342900" algn="l">
              <a:lnSpc>
                <a:spcPct val="150000"/>
              </a:lnSpc>
              <a:buFont typeface="+mj-lt"/>
              <a:buAutoNum type="arabicPeriod"/>
            </a:pPr>
            <a:r>
              <a:rPr kumimoji="1" lang="en-US" altLang="en-US" b="1" i="1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Calibri" panose="020F0502020204030204" charset="0"/>
                <a:ea typeface="Poppins" panose="02000000000000000000"/>
                <a:cs typeface="Calibri" panose="020F0502020204030204" charset="0"/>
              </a:rPr>
              <a:t>Ahad, 8 Maret 2026 / 18 Ramadhan 1447H</a:t>
            </a:r>
          </a:p>
          <a:p>
            <a:pPr marL="342900" indent="-342900" algn="l">
              <a:lnSpc>
                <a:spcPct val="150000"/>
              </a:lnSpc>
              <a:buFont typeface="+mj-lt"/>
              <a:buAutoNum type="arabicPeriod"/>
            </a:pPr>
            <a:r>
              <a:rPr kumimoji="1" lang="en-US" altLang="en-US" b="1" i="1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Calibri" panose="020F0502020204030204" charset="0"/>
                <a:ea typeface="Poppins" panose="02000000000000000000"/>
                <a:cs typeface="Calibri" panose="020F0502020204030204" charset="0"/>
              </a:rPr>
              <a:t>Kegiatan dimulai Pukul 13:00 - Buka Puasa</a:t>
            </a:r>
          </a:p>
          <a:p>
            <a:pPr marL="342900" indent="-342900" algn="l">
              <a:lnSpc>
                <a:spcPct val="150000"/>
              </a:lnSpc>
              <a:buFont typeface="+mj-lt"/>
              <a:buAutoNum type="arabicPeriod"/>
            </a:pPr>
            <a:r>
              <a:rPr kumimoji="1" lang="en-US" altLang="en-US" b="1" i="1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Calibri" panose="020F0502020204030204" charset="0"/>
                <a:ea typeface="Poppins" panose="02000000000000000000"/>
                <a:cs typeface="Calibri" panose="020F0502020204030204" charset="0"/>
              </a:rPr>
              <a:t>Peserta : Anak Anak dan Jamaah Masid AL Ittihad Permata Cimanggis</a:t>
            </a:r>
          </a:p>
          <a:p>
            <a:pPr algn="ctr">
              <a:lnSpc>
                <a:spcPct val="150000"/>
              </a:lnSpc>
            </a:pPr>
            <a:r>
              <a:rPr kumimoji="1" lang="en-US" altLang="zh-CN" sz="1400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Poppins" panose="02000000000000000000"/>
                <a:ea typeface="Poppins" panose="02000000000000000000"/>
                <a:cs typeface="Poppins" panose="02000000000000000000"/>
              </a:rPr>
              <a:t>.</a:t>
            </a:r>
            <a:endParaRPr kumimoji="1" lang="zh-CN" altLang="en-US"/>
          </a:p>
        </p:txBody>
      </p:sp>
      <p:sp>
        <p:nvSpPr>
          <p:cNvPr id="15" name="标题 1"/>
          <p:cNvSpPr txBox="1"/>
          <p:nvPr/>
        </p:nvSpPr>
        <p:spPr>
          <a:xfrm>
            <a:off x="690880" y="302161"/>
            <a:ext cx="10640060" cy="432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/>
          <a:lstStyle/>
          <a:p>
            <a:pPr algn="l">
              <a:lnSpc>
                <a:spcPct val="120000"/>
              </a:lnSpc>
            </a:pPr>
            <a:r>
              <a:rPr kumimoji="1" lang="en-US" altLang="zh-CN" sz="1600">
                <a:ln w="12700">
                  <a:noFill/>
                </a:ln>
                <a:solidFill>
                  <a:srgbClr val="074132">
                    <a:alpha val="100000"/>
                  </a:srgbClr>
                </a:solidFill>
                <a:latin typeface="poppins-bold" panose="02000000000000000000"/>
                <a:ea typeface="poppins-bold" panose="02000000000000000000"/>
                <a:cs typeface="poppins-bold" panose="02000000000000000000"/>
              </a:rPr>
              <a:t>Masjid Alittihad - Permata Cimangis</a:t>
            </a:r>
            <a:endParaRPr kumimoji="1" lang="zh-CN" altLang="en-US" sz="1600"/>
          </a:p>
        </p:txBody>
      </p:sp>
      <p:sp>
        <p:nvSpPr>
          <p:cNvPr id="16" name="标题 1"/>
          <p:cNvSpPr txBox="1"/>
          <p:nvPr/>
        </p:nvSpPr>
        <p:spPr>
          <a:xfrm>
            <a:off x="366480" y="266161"/>
            <a:ext cx="180000" cy="504000"/>
          </a:xfrm>
          <a:prstGeom prst="rect">
            <a:avLst/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17" name="标题 1"/>
          <p:cNvSpPr txBox="1"/>
          <p:nvPr/>
        </p:nvSpPr>
        <p:spPr>
          <a:xfrm>
            <a:off x="3268345" y="3212465"/>
            <a:ext cx="2212975" cy="3333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b"/>
          <a:lstStyle/>
          <a:p>
            <a:pPr algn="l">
              <a:lnSpc>
                <a:spcPct val="150000"/>
              </a:lnSpc>
            </a:pPr>
            <a:r>
              <a:rPr kumimoji="1" lang="en-US" altLang="zh-CN" sz="2000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poppins-bold" panose="02000000000000000000"/>
                <a:ea typeface="poppins-bold" panose="02000000000000000000"/>
                <a:cs typeface="poppins-bold" panose="02000000000000000000"/>
              </a:rPr>
              <a:t>Pelaksanaan</a:t>
            </a:r>
            <a:endParaRPr kumimoji="1" lang="zh-CN" altLang="en-US" sz="2000"/>
          </a:p>
        </p:txBody>
      </p:sp>
      <p:pic>
        <p:nvPicPr>
          <p:cNvPr id="141" name="Picture 1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83652" y="9100"/>
            <a:ext cx="880413" cy="900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3"/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4" name="标题 1"/>
          <p:cNvSpPr txBox="1"/>
          <p:nvPr>
            <p:custDataLst>
              <p:tags r:id="rId1"/>
            </p:custDataLst>
          </p:nvPr>
        </p:nvSpPr>
        <p:spPr>
          <a:xfrm>
            <a:off x="638810" y="1736725"/>
            <a:ext cx="2639695" cy="296100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sq">
            <a:noFill/>
            <a:miter/>
          </a:ln>
          <a:effectLst>
            <a:outerShdw blurRad="38100" dist="12700" dir="5400000" algn="ctr" rotWithShape="0">
              <a:srgbClr val="000000">
                <a:alpha val="15000"/>
              </a:srgbClr>
            </a:outerShdw>
          </a:effectLst>
        </p:spPr>
        <p:txBody>
          <a:bodyPr vert="horz" wrap="square" lIns="274320" tIns="731520" rIns="274320" bIns="45720" rtlCol="0" anchor="t"/>
          <a:lstStyle/>
          <a:p>
            <a:pPr algn="ctr">
              <a:lnSpc>
                <a:spcPct val="130000"/>
              </a:lnSpc>
            </a:pPr>
            <a:endParaRPr kumimoji="1" lang="en-US" altLang="en-US" sz="120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标题 1"/>
          <p:cNvSpPr txBox="1"/>
          <p:nvPr>
            <p:custDataLst>
              <p:tags r:id="rId2"/>
            </p:custDataLst>
          </p:nvPr>
        </p:nvSpPr>
        <p:spPr>
          <a:xfrm>
            <a:off x="3403600" y="1736725"/>
            <a:ext cx="2673350" cy="2961005"/>
          </a:xfrm>
          <a:prstGeom prst="rect">
            <a:avLst/>
          </a:prstGeom>
          <a:solidFill>
            <a:schemeClr val="accent1"/>
          </a:solidFill>
          <a:ln w="12700" cap="sq">
            <a:noFill/>
            <a:miter/>
          </a:ln>
          <a:effectLst>
            <a:outerShdw blurRad="762000" dist="254000" dir="5400000" algn="t" rotWithShape="0">
              <a:srgbClr val="000000">
                <a:alpha val="30000"/>
              </a:srgbClr>
            </a:outerShdw>
          </a:effectLst>
        </p:spPr>
        <p:txBody>
          <a:bodyPr vert="horz" wrap="square" lIns="274320" tIns="731520" rIns="274320" bIns="45720" rtlCol="0" anchor="t"/>
          <a:lstStyle/>
          <a:p>
            <a:pPr algn="ctr">
              <a:lnSpc>
                <a:spcPct val="130000"/>
              </a:lnSpc>
            </a:pPr>
            <a:endParaRPr kumimoji="1" lang="zh-CN" altLang="en-US"/>
          </a:p>
        </p:txBody>
      </p:sp>
      <p:sp>
        <p:nvSpPr>
          <p:cNvPr id="6" name="标题 1"/>
          <p:cNvSpPr txBox="1"/>
          <p:nvPr>
            <p:custDataLst>
              <p:tags r:id="rId3"/>
            </p:custDataLst>
          </p:nvPr>
        </p:nvSpPr>
        <p:spPr>
          <a:xfrm>
            <a:off x="6259830" y="1736725"/>
            <a:ext cx="2653030" cy="293624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sq">
            <a:noFill/>
            <a:miter/>
          </a:ln>
          <a:effectLst>
            <a:outerShdw blurRad="38100" dist="12700" dir="5400000" algn="ctr" rotWithShape="0">
              <a:srgbClr val="000000">
                <a:alpha val="15000"/>
              </a:srgbClr>
            </a:outerShdw>
          </a:effectLst>
        </p:spPr>
        <p:txBody>
          <a:bodyPr vert="horz" wrap="square" lIns="274320" tIns="731520" rIns="274320" bIns="45720" rtlCol="0" anchor="t"/>
          <a:lstStyle/>
          <a:p>
            <a:pPr algn="ctr">
              <a:lnSpc>
                <a:spcPct val="130000"/>
              </a:lnSpc>
            </a:pPr>
            <a:endParaRPr kumimoji="1" lang="zh-CN" altLang="en-US"/>
          </a:p>
        </p:txBody>
      </p:sp>
      <p:sp>
        <p:nvSpPr>
          <p:cNvPr id="7" name="标题 1"/>
          <p:cNvSpPr txBox="1"/>
          <p:nvPr/>
        </p:nvSpPr>
        <p:spPr>
          <a:xfrm>
            <a:off x="9024620" y="1736725"/>
            <a:ext cx="2735580" cy="2961005"/>
          </a:xfrm>
          <a:prstGeom prst="rect">
            <a:avLst/>
          </a:prstGeom>
          <a:solidFill>
            <a:schemeClr val="accent1"/>
          </a:solidFill>
          <a:ln w="12700" cap="sq">
            <a:noFill/>
            <a:miter/>
          </a:ln>
          <a:effectLst>
            <a:outerShdw blurRad="762000" dist="254000" dir="5400000" algn="t" rotWithShape="0">
              <a:srgbClr val="000000">
                <a:alpha val="30000"/>
              </a:srgbClr>
            </a:outerShdw>
          </a:effectLst>
        </p:spPr>
        <p:txBody>
          <a:bodyPr vert="horz" wrap="square" lIns="274320" tIns="731520" rIns="274320" bIns="45720" rtlCol="0" anchor="t"/>
          <a:lstStyle/>
          <a:p>
            <a:pPr algn="ctr">
              <a:lnSpc>
                <a:spcPct val="130000"/>
              </a:lnSpc>
            </a:pPr>
            <a:endParaRPr kumimoji="1" lang="zh-CN" altLang="en-US"/>
          </a:p>
        </p:txBody>
      </p:sp>
      <p:sp>
        <p:nvSpPr>
          <p:cNvPr id="8" name="标题 1"/>
          <p:cNvSpPr txBox="1"/>
          <p:nvPr/>
        </p:nvSpPr>
        <p:spPr>
          <a:xfrm>
            <a:off x="690880" y="302161"/>
            <a:ext cx="10640060" cy="432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/>
          <a:lstStyle/>
          <a:p>
            <a:pPr algn="l">
              <a:lnSpc>
                <a:spcPct val="120000"/>
              </a:lnSpc>
            </a:pPr>
            <a:r>
              <a:rPr kumimoji="1" lang="en-US" altLang="zh-CN" sz="1600">
                <a:ln w="12700">
                  <a:noFill/>
                </a:ln>
                <a:solidFill>
                  <a:srgbClr val="074132">
                    <a:alpha val="100000"/>
                  </a:srgbClr>
                </a:solidFill>
                <a:latin typeface="poppins-bold" panose="02000000000000000000"/>
                <a:ea typeface="poppins-bold" panose="02000000000000000000"/>
                <a:cs typeface="poppins-bold" panose="02000000000000000000"/>
                <a:sym typeface="+mn-ea"/>
              </a:rPr>
              <a:t>Masjid Alittihad - Permata Cimangis</a:t>
            </a:r>
            <a:endParaRPr kumimoji="1" lang="zh-CN" altLang="en-US" sz="1600"/>
          </a:p>
        </p:txBody>
      </p:sp>
      <p:sp>
        <p:nvSpPr>
          <p:cNvPr id="9" name="标题 1"/>
          <p:cNvSpPr txBox="1"/>
          <p:nvPr/>
        </p:nvSpPr>
        <p:spPr>
          <a:xfrm>
            <a:off x="366480" y="266161"/>
            <a:ext cx="180000" cy="504000"/>
          </a:xfrm>
          <a:prstGeom prst="rect">
            <a:avLst/>
          </a:prstGeom>
          <a:solidFill>
            <a:schemeClr val="accent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sp>
        <p:nvSpPr>
          <p:cNvPr id="10" name="Text Box 9"/>
          <p:cNvSpPr txBox="1"/>
          <p:nvPr>
            <p:custDataLst>
              <p:tags r:id="rId4"/>
            </p:custDataLst>
          </p:nvPr>
        </p:nvSpPr>
        <p:spPr>
          <a:xfrm>
            <a:off x="759460" y="1946910"/>
            <a:ext cx="2137410" cy="249364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en-US" sz="1400" b="1"/>
              <a:t>Fun Cerdas Cermat</a:t>
            </a:r>
          </a:p>
          <a:p>
            <a:endParaRPr lang="en-US" altLang="en-US" sz="1200"/>
          </a:p>
          <a:p>
            <a:pPr marL="228600" indent="-228600">
              <a:buFont typeface="+mj-lt"/>
              <a:buAutoNum type="arabicPeriod"/>
            </a:pPr>
            <a:r>
              <a:rPr lang="en-US" altLang="en-US" sz="1400"/>
              <a:t>Anak-Anak kelas SD - SMP</a:t>
            </a:r>
          </a:p>
          <a:p>
            <a:pPr marL="228600" indent="-228600">
              <a:buFont typeface="+mj-lt"/>
              <a:buAutoNum type="arabicPeriod"/>
            </a:pPr>
            <a:r>
              <a:rPr lang="en-US" altLang="en-US" sz="1400"/>
              <a:t>Mekanisme Jawab Pertayaan Berjajar</a:t>
            </a:r>
          </a:p>
          <a:p>
            <a:pPr marL="228600" indent="-228600">
              <a:buFont typeface="+mj-lt"/>
              <a:buAutoNum type="arabicPeriod"/>
            </a:pPr>
            <a:r>
              <a:rPr lang="en-US" altLang="en-US" sz="1400"/>
              <a:t>Support Needed: MC, Pembuat Bank Soal, Hadiah, Flyer</a:t>
            </a:r>
          </a:p>
          <a:p>
            <a:pPr indent="0">
              <a:buFont typeface="+mj-lt"/>
              <a:buNone/>
            </a:pPr>
            <a:endParaRPr lang="en-US" altLang="en-US" sz="1200"/>
          </a:p>
          <a:p>
            <a:endParaRPr lang="en-US" altLang="en-US" sz="1200"/>
          </a:p>
        </p:txBody>
      </p:sp>
      <p:sp>
        <p:nvSpPr>
          <p:cNvPr id="11" name="Text Box 10"/>
          <p:cNvSpPr txBox="1"/>
          <p:nvPr>
            <p:custDataLst>
              <p:tags r:id="rId5"/>
            </p:custDataLst>
          </p:nvPr>
        </p:nvSpPr>
        <p:spPr>
          <a:xfrm>
            <a:off x="3502025" y="1946910"/>
            <a:ext cx="2445385" cy="25692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en-US" sz="1400" b="1">
                <a:solidFill>
                  <a:schemeClr val="bg1"/>
                </a:solidFill>
              </a:rPr>
              <a:t>Sambung Ayat</a:t>
            </a:r>
          </a:p>
          <a:p>
            <a:endParaRPr lang="en-US" altLang="en-US" sz="1200">
              <a:solidFill>
                <a:schemeClr val="bg1"/>
              </a:solidFill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altLang="en-US" sz="1400">
                <a:solidFill>
                  <a:schemeClr val="bg1"/>
                </a:solidFill>
                <a:sym typeface="+mn-ea"/>
              </a:rPr>
              <a:t>Anak-Anak kelas SD - SMP</a:t>
            </a:r>
            <a:endParaRPr lang="en-US" altLang="en-US" sz="1400">
              <a:solidFill>
                <a:schemeClr val="bg1"/>
              </a:solidFill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altLang="en-US" sz="1400">
                <a:solidFill>
                  <a:schemeClr val="bg1"/>
                </a:solidFill>
                <a:sym typeface="+mn-ea"/>
              </a:rPr>
              <a:t>Mekanisme Datang ke Booth/Wahana</a:t>
            </a:r>
            <a:endParaRPr lang="en-US" altLang="en-US" sz="1400">
              <a:solidFill>
                <a:schemeClr val="bg1"/>
              </a:solidFill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altLang="en-US" sz="1400">
                <a:solidFill>
                  <a:schemeClr val="bg1"/>
                </a:solidFill>
                <a:sym typeface="+mn-ea"/>
              </a:rPr>
              <a:t>Support Needed: MC, Pembuat Bank Soal, Hadiah</a:t>
            </a:r>
          </a:p>
        </p:txBody>
      </p:sp>
      <p:sp>
        <p:nvSpPr>
          <p:cNvPr id="12" name="Text Box 11"/>
          <p:cNvSpPr txBox="1"/>
          <p:nvPr>
            <p:custDataLst>
              <p:tags r:id="rId6"/>
            </p:custDataLst>
          </p:nvPr>
        </p:nvSpPr>
        <p:spPr>
          <a:xfrm>
            <a:off x="6394450" y="1969770"/>
            <a:ext cx="2371090" cy="26314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en-US" sz="1400" b="1">
                <a:solidFill>
                  <a:schemeClr val="tx1"/>
                </a:solidFill>
              </a:rPr>
              <a:t>Doa Harian</a:t>
            </a:r>
          </a:p>
          <a:p>
            <a:endParaRPr lang="en-US" altLang="en-US" sz="1200">
              <a:solidFill>
                <a:schemeClr val="tx1"/>
              </a:solidFill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altLang="en-US" sz="1400">
                <a:solidFill>
                  <a:schemeClr val="tx1"/>
                </a:solidFill>
                <a:sym typeface="+mn-ea"/>
              </a:rPr>
              <a:t>Anak-Anak kelas SD - SMP</a:t>
            </a:r>
            <a:endParaRPr lang="en-US" altLang="en-US" sz="1400">
              <a:solidFill>
                <a:schemeClr val="tx1"/>
              </a:solidFill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altLang="en-US" sz="1400">
                <a:solidFill>
                  <a:schemeClr val="tx1"/>
                </a:solidFill>
                <a:sym typeface="+mn-ea"/>
              </a:rPr>
              <a:t>Mekanisme Datang ke Booth/Wahana, Membaca doa yang dihafal</a:t>
            </a:r>
            <a:endParaRPr lang="en-US" altLang="en-US" sz="1400">
              <a:solidFill>
                <a:schemeClr val="tx1"/>
              </a:solidFill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altLang="en-US" sz="1400">
                <a:solidFill>
                  <a:schemeClr val="tx1"/>
                </a:solidFill>
                <a:sym typeface="+mn-ea"/>
              </a:rPr>
              <a:t>Support Needed: MC,  Hadiah</a:t>
            </a:r>
          </a:p>
          <a:p>
            <a:endParaRPr lang="en-US" altLang="en-US" sz="1400">
              <a:solidFill>
                <a:schemeClr val="tx1"/>
              </a:solidFill>
              <a:sym typeface="+mn-ea"/>
            </a:endParaRPr>
          </a:p>
        </p:txBody>
      </p:sp>
      <p:sp>
        <p:nvSpPr>
          <p:cNvPr id="13" name="Text Box 12"/>
          <p:cNvSpPr txBox="1"/>
          <p:nvPr/>
        </p:nvSpPr>
        <p:spPr>
          <a:xfrm>
            <a:off x="9083040" y="1988820"/>
            <a:ext cx="2665730" cy="25692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en-US" sz="1400" b="1">
                <a:solidFill>
                  <a:schemeClr val="bg1"/>
                </a:solidFill>
              </a:rPr>
              <a:t>Tabligh Aqbar, Buka Puasa &amp; Mini Bazar</a:t>
            </a:r>
          </a:p>
          <a:p>
            <a:endParaRPr lang="en-US" altLang="en-US" sz="140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r>
              <a:rPr lang="en-US" altLang="en-US" sz="1400">
                <a:solidFill>
                  <a:schemeClr val="bg1"/>
                </a:solidFill>
              </a:rPr>
              <a:t>Anak dan Orang Tua Jamaah Masjid Permata cimanggis</a:t>
            </a:r>
          </a:p>
          <a:p>
            <a:pPr marL="342900" indent="-342900">
              <a:buAutoNum type="arabicPeriod"/>
            </a:pPr>
            <a:r>
              <a:rPr lang="en-US" altLang="en-US" sz="1400">
                <a:solidFill>
                  <a:schemeClr val="bg1"/>
                </a:solidFill>
              </a:rPr>
              <a:t>Support Needed : MC, Penceramah, Kosumsi Buka Puasa, Booth Bazar</a:t>
            </a:r>
          </a:p>
        </p:txBody>
      </p:sp>
      <p:pic>
        <p:nvPicPr>
          <p:cNvPr id="141" name="Picture 14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83652" y="9100"/>
            <a:ext cx="880413" cy="900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4"/>
          <p:cNvPicPr>
            <a:picLocks noChangeAspect="1"/>
          </p:cNvPicPr>
          <p:nvPr/>
        </p:nvPicPr>
        <p:blipFill>
          <a:blip r:embed="rId2">
            <a:alphaModFix/>
          </a:blip>
          <a:srcRect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AIPPT10"/>
          <p:cNvSpPr txBox="1"/>
          <p:nvPr/>
        </p:nvSpPr>
        <p:spPr>
          <a:xfrm>
            <a:off x="580367" y="2683388"/>
            <a:ext cx="5646262" cy="249674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rtlCol="0" anchor="ctr"/>
          <a:lstStyle/>
          <a:p>
            <a:pPr algn="l">
              <a:lnSpc>
                <a:spcPct val="90000"/>
              </a:lnSpc>
            </a:pPr>
            <a:r>
              <a:rPr kumimoji="1" lang="en-US" altLang="zh-CN" sz="7900">
                <a:ln w="12700">
                  <a:noFill/>
                </a:ln>
                <a:solidFill>
                  <a:srgbClr val="0D0D0D">
                    <a:alpha val="100000"/>
                  </a:srgbClr>
                </a:solidFill>
                <a:latin typeface="Barlow Condensed Medium" panose="00000806000000000000"/>
                <a:ea typeface="Barlow Condensed Medium" panose="00000806000000000000"/>
                <a:cs typeface="Barlow Condensed Medium" panose="00000806000000000000"/>
              </a:rPr>
              <a:t>Terima Kasih</a:t>
            </a:r>
            <a:endParaRPr kumimoji="1" lang="zh-CN" altLang="en-US"/>
          </a:p>
        </p:txBody>
      </p:sp>
      <p:sp>
        <p:nvSpPr>
          <p:cNvPr id="5" name="double-right-arrow_50621"/>
          <p:cNvSpPr txBox="1"/>
          <p:nvPr/>
        </p:nvSpPr>
        <p:spPr>
          <a:xfrm>
            <a:off x="5154432" y="5439421"/>
            <a:ext cx="158867" cy="134240"/>
          </a:xfrm>
          <a:custGeom>
            <a:avLst/>
            <a:gdLst>
              <a:gd name="connsiteX0" fmla="*/ 280800 w 608627"/>
              <a:gd name="connsiteY0" fmla="*/ 0 h 514281"/>
              <a:gd name="connsiteX1" fmla="*/ 595097 w 608627"/>
              <a:gd name="connsiteY1" fmla="*/ 230387 h 514281"/>
              <a:gd name="connsiteX2" fmla="*/ 608627 w 608627"/>
              <a:gd name="connsiteY2" fmla="*/ 257141 h 514281"/>
              <a:gd name="connsiteX3" fmla="*/ 595097 w 608627"/>
              <a:gd name="connsiteY3" fmla="*/ 283806 h 514281"/>
              <a:gd name="connsiteX4" fmla="*/ 280800 w 608627"/>
              <a:gd name="connsiteY4" fmla="*/ 514281 h 514281"/>
              <a:gd name="connsiteX5" fmla="*/ 241546 w 608627"/>
              <a:gd name="connsiteY5" fmla="*/ 460862 h 514281"/>
              <a:gd name="connsiteX6" fmla="*/ 519349 w 608627"/>
              <a:gd name="connsiteY6" fmla="*/ 257141 h 514281"/>
              <a:gd name="connsiteX7" fmla="*/ 241546 w 608627"/>
              <a:gd name="connsiteY7" fmla="*/ 53419 h 514281"/>
              <a:gd name="connsiteX8" fmla="*/ 39254 w 608627"/>
              <a:gd name="connsiteY8" fmla="*/ 0 h 514281"/>
              <a:gd name="connsiteX9" fmla="*/ 353551 w 608627"/>
              <a:gd name="connsiteY9" fmla="*/ 230387 h 514281"/>
              <a:gd name="connsiteX10" fmla="*/ 367081 w 608627"/>
              <a:gd name="connsiteY10" fmla="*/ 257141 h 514281"/>
              <a:gd name="connsiteX11" fmla="*/ 353551 w 608627"/>
              <a:gd name="connsiteY11" fmla="*/ 283806 h 514281"/>
              <a:gd name="connsiteX12" fmla="*/ 39254 w 608627"/>
              <a:gd name="connsiteY12" fmla="*/ 514281 h 514281"/>
              <a:gd name="connsiteX13" fmla="*/ 0 w 608627"/>
              <a:gd name="connsiteY13" fmla="*/ 460862 h 514281"/>
              <a:gd name="connsiteX14" fmla="*/ 277803 w 608627"/>
              <a:gd name="connsiteY14" fmla="*/ 257141 h 514281"/>
              <a:gd name="connsiteX15" fmla="*/ 0 w 608627"/>
              <a:gd name="connsiteY15" fmla="*/ 53419 h 514281"/>
            </a:gdLst>
            <a:ahLst/>
            <a:cxnLst/>
            <a:rect l="l" t="t" r="r" b="b"/>
            <a:pathLst>
              <a:path w="608627" h="514281">
                <a:moveTo>
                  <a:pt x="280800" y="0"/>
                </a:moveTo>
                <a:lnTo>
                  <a:pt x="595097" y="230387"/>
                </a:lnTo>
                <a:cubicBezTo>
                  <a:pt x="603553" y="236697"/>
                  <a:pt x="608627" y="246563"/>
                  <a:pt x="608627" y="257141"/>
                </a:cubicBezTo>
                <a:cubicBezTo>
                  <a:pt x="608627" y="267629"/>
                  <a:pt x="603553" y="277584"/>
                  <a:pt x="595097" y="283806"/>
                </a:cubicBezTo>
                <a:lnTo>
                  <a:pt x="280800" y="514281"/>
                </a:lnTo>
                <a:lnTo>
                  <a:pt x="241546" y="460862"/>
                </a:lnTo>
                <a:lnTo>
                  <a:pt x="519349" y="257141"/>
                </a:lnTo>
                <a:lnTo>
                  <a:pt x="241546" y="53419"/>
                </a:lnTo>
                <a:close/>
                <a:moveTo>
                  <a:pt x="39254" y="0"/>
                </a:moveTo>
                <a:lnTo>
                  <a:pt x="353551" y="230387"/>
                </a:lnTo>
                <a:cubicBezTo>
                  <a:pt x="362096" y="236697"/>
                  <a:pt x="367081" y="246563"/>
                  <a:pt x="367081" y="257141"/>
                </a:cubicBezTo>
                <a:cubicBezTo>
                  <a:pt x="367081" y="267629"/>
                  <a:pt x="362096" y="277584"/>
                  <a:pt x="353551" y="283806"/>
                </a:cubicBezTo>
                <a:lnTo>
                  <a:pt x="39254" y="514281"/>
                </a:lnTo>
                <a:lnTo>
                  <a:pt x="0" y="460862"/>
                </a:lnTo>
                <a:lnTo>
                  <a:pt x="277803" y="257141"/>
                </a:lnTo>
                <a:lnTo>
                  <a:pt x="0" y="53419"/>
                </a:lnTo>
                <a:close/>
              </a:path>
            </a:pathLst>
          </a:custGeom>
          <a:solidFill>
            <a:schemeClr val="tx1"/>
          </a:solidFill>
          <a:ln w="12700" cap="sq">
            <a:noFill/>
            <a:miter/>
          </a:ln>
        </p:spPr>
        <p:txBody>
          <a:bodyPr vert="horz" wrap="square" lIns="91440" tIns="45720" rIns="91440" bIns="45720" rtlCol="0" anchor="ctr"/>
          <a:lstStyle/>
          <a:p>
            <a:pPr algn="ctr">
              <a:lnSpc>
                <a:spcPct val="110000"/>
              </a:lnSpc>
            </a:pPr>
            <a:endParaRPr kumimoji="1" lang="zh-CN" altLang="en-US"/>
          </a:p>
        </p:txBody>
      </p:sp>
      <p:pic>
        <p:nvPicPr>
          <p:cNvPr id="141" name="Picture 14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765" y="8890"/>
            <a:ext cx="1029335" cy="1052195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233.15,&quot;left&quot;:50.3,&quot;top&quot;:136.75,&quot;width&quot;:651.5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233.15,&quot;left&quot;:50.3,&quot;top&quot;:136.75,&quot;width&quot;:651.5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233.15,&quot;left&quot;:50.3,&quot;top&quot;:136.75,&quot;width&quot;:651.5}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233.15,&quot;left&quot;:50.3,&quot;top&quot;:136.75,&quot;width&quot;:651.5}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233.15,&quot;left&quot;:50.3,&quot;top&quot;:136.75,&quot;width&quot;:651.5}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233.15,&quot;left&quot;:50.3,&quot;top&quot;:136.75,&quot;width&quot;:651.5}"/>
</p:tagLst>
</file>

<file path=ppt/theme/theme1.xml><?xml version="1.0" encoding="utf-8"?>
<a:theme xmlns:a="http://schemas.openxmlformats.org/drawingml/2006/main" name="Office 主题​​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74132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194</Words>
  <Application>Microsoft Office PowerPoint</Application>
  <PresentationFormat>Widescreen</PresentationFormat>
  <Paragraphs>32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Barlow Condensed Medium</vt:lpstr>
      <vt:lpstr>Poppins</vt:lpstr>
      <vt:lpstr>Calibri</vt:lpstr>
      <vt:lpstr>poppins-bold</vt:lpstr>
      <vt:lpstr>Office 主题​​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0000538-Dicky Muharman</dc:creator>
  <cp:lastModifiedBy>DICKY MUHARMAN</cp:lastModifiedBy>
  <cp:revision>18</cp:revision>
  <dcterms:created xsi:type="dcterms:W3CDTF">2025-11-27T05:25:00Z</dcterms:created>
  <dcterms:modified xsi:type="dcterms:W3CDTF">2026-01-25T03:58:57Z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3BE3E584D3074EA4BA9CC5751E6A3F30_12</vt:lpwstr>
  </property>
  <property fmtid="{D5CDD505-2E9C-101B-9397-08002B2CF9AE}" pid="3" name="KSOProductBuildVer">
    <vt:lpwstr>1033-12.2.0.23196</vt:lpwstr>
  </property>
</Properties>
</file>