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69" r:id="rId4"/>
    <p:sldId id="268" r:id="rId5"/>
  </p:sldIdLst>
  <p:sldSz cx="18288000" cy="10287000"/>
  <p:notesSz cx="6858000" cy="9144000"/>
  <p:embeddedFontLst>
    <p:embeddedFont>
      <p:font typeface="Adolescence" panose="020B0600070205080204" charset="-128"/>
      <p:regular r:id="rId6"/>
    </p:embeddedFont>
    <p:embeddedFont>
      <p:font typeface="Open Sans" panose="020B0606030504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912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1A116-30FF-4625-A000-BF3CF66DA88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B2E7C22-CC0D-409D-928F-83239A22BDDA}">
      <dgm:prSet phldrT="[Text]" phldr="0"/>
      <dgm:spPr>
        <a:xfrm>
          <a:off x="2169876" y="1024654"/>
          <a:ext cx="1819501" cy="664120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Wkl</a:t>
          </a: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. </a:t>
          </a:r>
          <a:r>
            <a:rPr lang="en-US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Ketua</a:t>
          </a:r>
          <a:endParaRPr lang="en-ID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E64CAFB2-CD4E-48F8-A8C5-D6725A1A6653}" type="parTrans" cxnId="{380C8FC5-3183-4A24-9784-E416660599F7}">
      <dgm:prSet/>
      <dgm:spPr/>
      <dgm:t>
        <a:bodyPr/>
        <a:lstStyle/>
        <a:p>
          <a:endParaRPr lang="en-ID"/>
        </a:p>
      </dgm:t>
    </dgm:pt>
    <dgm:pt modelId="{3CC8CF89-5218-481A-94D2-DEE754825971}" type="sibTrans" cxnId="{380C8FC5-3183-4A24-9784-E416660599F7}">
      <dgm:prSet/>
      <dgm:spPr/>
      <dgm:t>
        <a:bodyPr/>
        <a:lstStyle/>
        <a:p>
          <a:endParaRPr lang="en-ID"/>
        </a:p>
      </dgm:t>
    </dgm:pt>
    <dgm:pt modelId="{24B3A04D-7D9E-4EBB-B2C0-7286E6C670F3}" type="asst">
      <dgm:prSet phldrT="[Text]" phldr="0"/>
      <dgm:spPr>
        <a:xfrm>
          <a:off x="1054629" y="2050043"/>
          <a:ext cx="1771060" cy="952630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Sekretaris</a:t>
          </a:r>
          <a:endParaRPr lang="en-ID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DAF14401-48CD-4CD4-8603-E7BE4602FDE0}" type="parTrans" cxnId="{010AA6BA-9624-4771-AE68-747803C6F8A6}">
      <dgm:prSet/>
      <dgm:spPr>
        <a:xfrm>
          <a:off x="2825689" y="1688774"/>
          <a:ext cx="253937" cy="837584"/>
        </a:xfrm>
        <a:custGeom>
          <a:avLst/>
          <a:gdLst/>
          <a:ahLst/>
          <a:cxnLst/>
          <a:rect l="0" t="0" r="0" b="0"/>
          <a:pathLst>
            <a:path>
              <a:moveTo>
                <a:pt x="253937" y="0"/>
              </a:moveTo>
              <a:lnTo>
                <a:pt x="253937" y="837584"/>
              </a:lnTo>
              <a:lnTo>
                <a:pt x="0" y="837584"/>
              </a:lnTo>
            </a:path>
          </a:pathLst>
        </a:custGeom>
        <a:noFill/>
        <a:ln w="19050" cap="flat" cmpd="sng" algn="ctr">
          <a:solidFill>
            <a:srgbClr val="15608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ID"/>
        </a:p>
      </dgm:t>
    </dgm:pt>
    <dgm:pt modelId="{87ADD5A5-445C-4019-9F24-C4D45C1C4243}" type="sibTrans" cxnId="{010AA6BA-9624-4771-AE68-747803C6F8A6}">
      <dgm:prSet/>
      <dgm:spPr/>
      <dgm:t>
        <a:bodyPr/>
        <a:lstStyle/>
        <a:p>
          <a:endParaRPr lang="en-ID"/>
        </a:p>
      </dgm:t>
    </dgm:pt>
    <dgm:pt modelId="{5800B3A3-AD39-47E2-A7C1-8DB4FE4A7174}">
      <dgm:prSet phldrT="[Text]" phldr="0"/>
      <dgm:spPr>
        <a:xfrm>
          <a:off x="1173" y="3773073"/>
          <a:ext cx="1705544" cy="587588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Bidang</a:t>
          </a: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1</a:t>
          </a:r>
          <a:endParaRPr lang="en-ID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23CF1B8B-B4F2-4F39-A2BF-2FE0B60FBFE0}" type="parTrans" cxnId="{E64B8B88-FE73-442F-AC65-81331D5E7394}">
      <dgm:prSet/>
      <dgm:spPr>
        <a:xfrm>
          <a:off x="853945" y="1688774"/>
          <a:ext cx="2225681" cy="2084298"/>
        </a:xfrm>
        <a:custGeom>
          <a:avLst/>
          <a:gdLst/>
          <a:ahLst/>
          <a:cxnLst/>
          <a:rect l="0" t="0" r="0" b="0"/>
          <a:pathLst>
            <a:path>
              <a:moveTo>
                <a:pt x="2225681" y="0"/>
              </a:moveTo>
              <a:lnTo>
                <a:pt x="2225681" y="1830360"/>
              </a:lnTo>
              <a:lnTo>
                <a:pt x="0" y="1830360"/>
              </a:lnTo>
              <a:lnTo>
                <a:pt x="0" y="2084298"/>
              </a:lnTo>
            </a:path>
          </a:pathLst>
        </a:custGeom>
        <a:noFill/>
        <a:ln w="19050" cap="flat" cmpd="sng" algn="ctr">
          <a:solidFill>
            <a:srgbClr val="15608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ID"/>
        </a:p>
      </dgm:t>
    </dgm:pt>
    <dgm:pt modelId="{0BDDC45A-AA19-40CE-8F8B-61093B334FDA}" type="sibTrans" cxnId="{E64B8B88-FE73-442F-AC65-81331D5E7394}">
      <dgm:prSet/>
      <dgm:spPr/>
      <dgm:t>
        <a:bodyPr/>
        <a:lstStyle/>
        <a:p>
          <a:endParaRPr lang="en-ID"/>
        </a:p>
      </dgm:t>
    </dgm:pt>
    <dgm:pt modelId="{7C87DC45-6079-4F68-AC50-13365C528235}">
      <dgm:prSet phldrT="[Text]"/>
      <dgm:spPr>
        <a:xfrm>
          <a:off x="2214618" y="3755491"/>
          <a:ext cx="1714299" cy="761620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Bidang</a:t>
          </a: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2</a:t>
          </a:r>
          <a:endParaRPr lang="en-ID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D3A3AC0B-218B-43F2-8E53-AE184E105349}" type="parTrans" cxnId="{569E5952-D41A-4F4B-99C9-95C60330856A}">
      <dgm:prSet/>
      <dgm:spPr>
        <a:xfrm>
          <a:off x="3026047" y="1688774"/>
          <a:ext cx="91440" cy="2066716"/>
        </a:xfrm>
        <a:custGeom>
          <a:avLst/>
          <a:gdLst/>
          <a:ahLst/>
          <a:cxnLst/>
          <a:rect l="0" t="0" r="0" b="0"/>
          <a:pathLst>
            <a:path>
              <a:moveTo>
                <a:pt x="53579" y="0"/>
              </a:moveTo>
              <a:lnTo>
                <a:pt x="53579" y="1812778"/>
              </a:lnTo>
              <a:lnTo>
                <a:pt x="45720" y="1812778"/>
              </a:lnTo>
              <a:lnTo>
                <a:pt x="45720" y="2066716"/>
              </a:lnTo>
            </a:path>
          </a:pathLst>
        </a:custGeom>
        <a:noFill/>
        <a:ln w="19050" cap="flat" cmpd="sng" algn="ctr">
          <a:solidFill>
            <a:srgbClr val="15608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ID"/>
        </a:p>
      </dgm:t>
    </dgm:pt>
    <dgm:pt modelId="{BCF36696-0F70-453A-863A-80268C3C3647}" type="sibTrans" cxnId="{569E5952-D41A-4F4B-99C9-95C60330856A}">
      <dgm:prSet/>
      <dgm:spPr/>
      <dgm:t>
        <a:bodyPr/>
        <a:lstStyle/>
        <a:p>
          <a:endParaRPr lang="en-ID"/>
        </a:p>
      </dgm:t>
    </dgm:pt>
    <dgm:pt modelId="{C4FBD487-B7F5-46B3-8229-4205C390ED5E}">
      <dgm:prSet phldrT="[Text]"/>
      <dgm:spPr>
        <a:xfrm>
          <a:off x="4436768" y="3773073"/>
          <a:ext cx="1721312" cy="704931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Bidang</a:t>
          </a: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3</a:t>
          </a:r>
          <a:endParaRPr lang="en-ID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1E55C719-6876-4963-9047-C9F04C688730}" type="parTrans" cxnId="{78B933C1-AD77-440D-BFFD-1B349D91FAA7}">
      <dgm:prSet/>
      <dgm:spPr>
        <a:xfrm>
          <a:off x="3079627" y="1688774"/>
          <a:ext cx="2217797" cy="2084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360"/>
              </a:lnTo>
              <a:lnTo>
                <a:pt x="2217797" y="1830360"/>
              </a:lnTo>
              <a:lnTo>
                <a:pt x="2217797" y="2084298"/>
              </a:lnTo>
            </a:path>
          </a:pathLst>
        </a:custGeom>
        <a:noFill/>
        <a:ln w="19050" cap="flat" cmpd="sng" algn="ctr">
          <a:solidFill>
            <a:srgbClr val="15608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ID"/>
        </a:p>
      </dgm:t>
    </dgm:pt>
    <dgm:pt modelId="{F6E26F69-1397-4B62-AC95-91D5096F5680}" type="sibTrans" cxnId="{78B933C1-AD77-440D-BFFD-1B349D91FAA7}">
      <dgm:prSet/>
      <dgm:spPr/>
      <dgm:t>
        <a:bodyPr/>
        <a:lstStyle/>
        <a:p>
          <a:endParaRPr lang="en-ID"/>
        </a:p>
      </dgm:t>
    </dgm:pt>
    <dgm:pt modelId="{16878D4A-C444-4540-8AAF-147ED102E79D}" type="asst">
      <dgm:prSet phldrT="[Text]" phldr="0"/>
      <dgm:spPr>
        <a:xfrm>
          <a:off x="3621531" y="2248962"/>
          <a:ext cx="1842525" cy="823242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Bendahara</a:t>
          </a:r>
          <a:endParaRPr lang="en-ID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DB74A1C3-FD16-4AA0-92FE-214BB8BA1B4C}" type="parTrans" cxnId="{C12A7BC0-C381-4FEE-8C8E-EFCC33DA8A28}">
      <dgm:prSet/>
      <dgm:spPr>
        <a:xfrm>
          <a:off x="3079627" y="1688774"/>
          <a:ext cx="541903" cy="971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808"/>
              </a:lnTo>
              <a:lnTo>
                <a:pt x="541903" y="971808"/>
              </a:lnTo>
            </a:path>
          </a:pathLst>
        </a:custGeom>
        <a:noFill/>
        <a:ln w="19050" cap="flat" cmpd="sng" algn="ctr">
          <a:solidFill>
            <a:srgbClr val="15608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ID"/>
        </a:p>
      </dgm:t>
    </dgm:pt>
    <dgm:pt modelId="{72513CEF-5ED8-42DD-B4FE-CBB1AD20DECF}" type="sibTrans" cxnId="{C12A7BC0-C381-4FEE-8C8E-EFCC33DA8A28}">
      <dgm:prSet/>
      <dgm:spPr/>
      <dgm:t>
        <a:bodyPr/>
        <a:lstStyle/>
        <a:p>
          <a:endParaRPr lang="en-ID"/>
        </a:p>
      </dgm:t>
    </dgm:pt>
    <dgm:pt modelId="{945E882F-7F92-412A-9642-986F3B058D53}" type="asst">
      <dgm:prSet phldrT="[Text]" phldr="0"/>
      <dgm:spPr>
        <a:xfrm>
          <a:off x="2146635" y="130986"/>
          <a:ext cx="1873361" cy="736323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Ketua</a:t>
          </a:r>
          <a:endParaRPr lang="en-ID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9CF18F88-5E0D-4658-B1DC-D50974C1BBCC}" type="parTrans" cxnId="{ED7226E1-05EA-46D0-89A5-D625BDCD1F9C}">
      <dgm:prSet/>
      <dgm:spPr/>
      <dgm:t>
        <a:bodyPr/>
        <a:lstStyle/>
        <a:p>
          <a:endParaRPr lang="en-ID"/>
        </a:p>
      </dgm:t>
    </dgm:pt>
    <dgm:pt modelId="{D0DACF69-3D8D-40F9-BC44-3979D70B3FF0}" type="sibTrans" cxnId="{ED7226E1-05EA-46D0-89A5-D625BDCD1F9C}">
      <dgm:prSet/>
      <dgm:spPr/>
      <dgm:t>
        <a:bodyPr/>
        <a:lstStyle/>
        <a:p>
          <a:endParaRPr lang="en-ID"/>
        </a:p>
      </dgm:t>
    </dgm:pt>
    <dgm:pt modelId="{63EB234C-7EA4-4E85-AD33-5558746C3054}" type="asst">
      <dgm:prSet phldrT="[Text]" phldr="0"/>
      <dgm:spPr>
        <a:xfrm>
          <a:off x="512096" y="151784"/>
          <a:ext cx="1248334" cy="787195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Penasehat</a:t>
          </a:r>
          <a:endParaRPr lang="en-ID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AEFD7E85-60C4-4B8C-ACED-4AFAAF717D8A}" type="parTrans" cxnId="{15C220EC-62B2-491B-8B0B-366FE01B9EA1}">
      <dgm:prSet/>
      <dgm:spPr/>
      <dgm:t>
        <a:bodyPr/>
        <a:lstStyle/>
        <a:p>
          <a:endParaRPr lang="en-ID"/>
        </a:p>
      </dgm:t>
    </dgm:pt>
    <dgm:pt modelId="{97046B3F-2657-4AC1-B287-7132C8065B35}" type="sibTrans" cxnId="{15C220EC-62B2-491B-8B0B-366FE01B9EA1}">
      <dgm:prSet/>
      <dgm:spPr/>
      <dgm:t>
        <a:bodyPr/>
        <a:lstStyle/>
        <a:p>
          <a:endParaRPr lang="en-ID"/>
        </a:p>
      </dgm:t>
    </dgm:pt>
    <dgm:pt modelId="{83B16051-B16A-49F9-A2FC-C30D8EB307E7}" type="pres">
      <dgm:prSet presAssocID="{F991A116-30FF-4625-A000-BF3CF66DA8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D90ACF-48B5-4CD2-B80C-00A76E53F2CF}" type="pres">
      <dgm:prSet presAssocID="{6B2E7C22-CC0D-409D-928F-83239A22BDDA}" presName="hierRoot1" presStyleCnt="0">
        <dgm:presLayoutVars>
          <dgm:hierBranch val="init"/>
        </dgm:presLayoutVars>
      </dgm:prSet>
      <dgm:spPr/>
    </dgm:pt>
    <dgm:pt modelId="{BFD92A3B-8994-43D5-B901-DDB89BE22219}" type="pres">
      <dgm:prSet presAssocID="{6B2E7C22-CC0D-409D-928F-83239A22BDDA}" presName="rootComposite1" presStyleCnt="0"/>
      <dgm:spPr/>
    </dgm:pt>
    <dgm:pt modelId="{F6635344-9CF5-4E79-95F3-25F3D3CB4E8B}" type="pres">
      <dgm:prSet presAssocID="{6B2E7C22-CC0D-409D-928F-83239A22BDDA}" presName="rootText1" presStyleLbl="node0" presStyleIdx="0" presStyleCnt="3" custScaleX="75234" custScaleY="54921" custLinFactNeighborY="11634">
        <dgm:presLayoutVars>
          <dgm:chPref val="3"/>
        </dgm:presLayoutVars>
      </dgm:prSet>
      <dgm:spPr/>
    </dgm:pt>
    <dgm:pt modelId="{94EA7902-25FF-4A34-86BD-6B261CD2D8C7}" type="pres">
      <dgm:prSet presAssocID="{6B2E7C22-CC0D-409D-928F-83239A22BDDA}" presName="rootConnector1" presStyleLbl="node1" presStyleIdx="0" presStyleCnt="0"/>
      <dgm:spPr/>
    </dgm:pt>
    <dgm:pt modelId="{DAF0EECB-E655-4A26-A22F-8EAC0908E0FB}" type="pres">
      <dgm:prSet presAssocID="{6B2E7C22-CC0D-409D-928F-83239A22BDDA}" presName="hierChild2" presStyleCnt="0"/>
      <dgm:spPr/>
    </dgm:pt>
    <dgm:pt modelId="{93F7EC49-087C-489A-BDFC-5A2B4CAC1CC4}" type="pres">
      <dgm:prSet presAssocID="{23CF1B8B-B4F2-4F39-A2BF-2FE0B60FBFE0}" presName="Name37" presStyleLbl="parChTrans1D2" presStyleIdx="0" presStyleCnt="5"/>
      <dgm:spPr/>
    </dgm:pt>
    <dgm:pt modelId="{0481BBE0-27FE-4F58-A26B-65192F763630}" type="pres">
      <dgm:prSet presAssocID="{5800B3A3-AD39-47E2-A7C1-8DB4FE4A7174}" presName="hierRoot2" presStyleCnt="0">
        <dgm:presLayoutVars>
          <dgm:hierBranch val="init"/>
        </dgm:presLayoutVars>
      </dgm:prSet>
      <dgm:spPr/>
    </dgm:pt>
    <dgm:pt modelId="{00CEC44B-E5A4-4994-8FAE-16150D59087E}" type="pres">
      <dgm:prSet presAssocID="{5800B3A3-AD39-47E2-A7C1-8DB4FE4A7174}" presName="rootComposite" presStyleCnt="0"/>
      <dgm:spPr/>
    </dgm:pt>
    <dgm:pt modelId="{131962C4-DBE2-4EBE-AFDE-B9B44741351E}" type="pres">
      <dgm:prSet presAssocID="{5800B3A3-AD39-47E2-A7C1-8DB4FE4A7174}" presName="rootText" presStyleLbl="node2" presStyleIdx="0" presStyleCnt="3" custScaleX="70522" custScaleY="48592">
        <dgm:presLayoutVars>
          <dgm:chPref val="3"/>
        </dgm:presLayoutVars>
      </dgm:prSet>
      <dgm:spPr/>
    </dgm:pt>
    <dgm:pt modelId="{64B289C1-747E-4C45-A698-072FAD386546}" type="pres">
      <dgm:prSet presAssocID="{5800B3A3-AD39-47E2-A7C1-8DB4FE4A7174}" presName="rootConnector" presStyleLbl="node2" presStyleIdx="0" presStyleCnt="3"/>
      <dgm:spPr/>
    </dgm:pt>
    <dgm:pt modelId="{BD576065-8725-4DE2-BACC-2536967C4FC6}" type="pres">
      <dgm:prSet presAssocID="{5800B3A3-AD39-47E2-A7C1-8DB4FE4A7174}" presName="hierChild4" presStyleCnt="0"/>
      <dgm:spPr/>
    </dgm:pt>
    <dgm:pt modelId="{BFE5E0B4-946A-4764-8FD8-8A0B6F4C842E}" type="pres">
      <dgm:prSet presAssocID="{5800B3A3-AD39-47E2-A7C1-8DB4FE4A7174}" presName="hierChild5" presStyleCnt="0"/>
      <dgm:spPr/>
    </dgm:pt>
    <dgm:pt modelId="{660A3C9B-187C-4140-8B6F-CB2E89FF6EC1}" type="pres">
      <dgm:prSet presAssocID="{D3A3AC0B-218B-43F2-8E53-AE184E105349}" presName="Name37" presStyleLbl="parChTrans1D2" presStyleIdx="1" presStyleCnt="5"/>
      <dgm:spPr/>
    </dgm:pt>
    <dgm:pt modelId="{81C02E17-D580-4A14-9A05-350153B29B90}" type="pres">
      <dgm:prSet presAssocID="{7C87DC45-6079-4F68-AC50-13365C528235}" presName="hierRoot2" presStyleCnt="0">
        <dgm:presLayoutVars>
          <dgm:hierBranch val="init"/>
        </dgm:presLayoutVars>
      </dgm:prSet>
      <dgm:spPr/>
    </dgm:pt>
    <dgm:pt modelId="{BFDFD8F4-68AE-45C1-A83B-BE6CDFAA02FE}" type="pres">
      <dgm:prSet presAssocID="{7C87DC45-6079-4F68-AC50-13365C528235}" presName="rootComposite" presStyleCnt="0"/>
      <dgm:spPr/>
    </dgm:pt>
    <dgm:pt modelId="{F440F5CF-FC9A-4769-A7FC-A53B4EF3BB3D}" type="pres">
      <dgm:prSet presAssocID="{7C87DC45-6079-4F68-AC50-13365C528235}" presName="rootText" presStyleLbl="node2" presStyleIdx="1" presStyleCnt="3" custScaleX="70884" custScaleY="62984" custLinFactNeighborX="1" custLinFactNeighborY="-1454">
        <dgm:presLayoutVars>
          <dgm:chPref val="3"/>
        </dgm:presLayoutVars>
      </dgm:prSet>
      <dgm:spPr/>
    </dgm:pt>
    <dgm:pt modelId="{DAA7BE49-7437-4DA4-83D3-7CD4212649DA}" type="pres">
      <dgm:prSet presAssocID="{7C87DC45-6079-4F68-AC50-13365C528235}" presName="rootConnector" presStyleLbl="node2" presStyleIdx="1" presStyleCnt="3"/>
      <dgm:spPr/>
    </dgm:pt>
    <dgm:pt modelId="{663AFDA4-578A-4AC2-AEC8-7A65BF580370}" type="pres">
      <dgm:prSet presAssocID="{7C87DC45-6079-4F68-AC50-13365C528235}" presName="hierChild4" presStyleCnt="0"/>
      <dgm:spPr/>
    </dgm:pt>
    <dgm:pt modelId="{6699DDDF-BFDF-40DD-BB3F-DE5D9A2BD659}" type="pres">
      <dgm:prSet presAssocID="{7C87DC45-6079-4F68-AC50-13365C528235}" presName="hierChild5" presStyleCnt="0"/>
      <dgm:spPr/>
    </dgm:pt>
    <dgm:pt modelId="{AB8D249D-C824-44B2-A031-F694652C6C83}" type="pres">
      <dgm:prSet presAssocID="{1E55C719-6876-4963-9047-C9F04C688730}" presName="Name37" presStyleLbl="parChTrans1D2" presStyleIdx="2" presStyleCnt="5"/>
      <dgm:spPr/>
    </dgm:pt>
    <dgm:pt modelId="{BE098F5A-51DC-467D-8D25-7D3FA2633DE4}" type="pres">
      <dgm:prSet presAssocID="{C4FBD487-B7F5-46B3-8229-4205C390ED5E}" presName="hierRoot2" presStyleCnt="0">
        <dgm:presLayoutVars>
          <dgm:hierBranch val="init"/>
        </dgm:presLayoutVars>
      </dgm:prSet>
      <dgm:spPr/>
    </dgm:pt>
    <dgm:pt modelId="{450DA720-A86E-4D6E-84B3-04BCDF9EC05C}" type="pres">
      <dgm:prSet presAssocID="{C4FBD487-B7F5-46B3-8229-4205C390ED5E}" presName="rootComposite" presStyleCnt="0"/>
      <dgm:spPr/>
    </dgm:pt>
    <dgm:pt modelId="{90C78FB9-5A61-41CC-BCB5-A41BE5B3AF13}" type="pres">
      <dgm:prSet presAssocID="{C4FBD487-B7F5-46B3-8229-4205C390ED5E}" presName="rootText" presStyleLbl="node2" presStyleIdx="2" presStyleCnt="3" custScaleX="71174" custScaleY="58296">
        <dgm:presLayoutVars>
          <dgm:chPref val="3"/>
        </dgm:presLayoutVars>
      </dgm:prSet>
      <dgm:spPr/>
    </dgm:pt>
    <dgm:pt modelId="{7D157195-9498-4FF5-AA27-30005BD6916C}" type="pres">
      <dgm:prSet presAssocID="{C4FBD487-B7F5-46B3-8229-4205C390ED5E}" presName="rootConnector" presStyleLbl="node2" presStyleIdx="2" presStyleCnt="3"/>
      <dgm:spPr/>
    </dgm:pt>
    <dgm:pt modelId="{6553D6B0-4087-4C1F-9751-FE2B339105F0}" type="pres">
      <dgm:prSet presAssocID="{C4FBD487-B7F5-46B3-8229-4205C390ED5E}" presName="hierChild4" presStyleCnt="0"/>
      <dgm:spPr/>
    </dgm:pt>
    <dgm:pt modelId="{B855A38B-CAF0-49E6-898B-EC705E8E70F2}" type="pres">
      <dgm:prSet presAssocID="{C4FBD487-B7F5-46B3-8229-4205C390ED5E}" presName="hierChild5" presStyleCnt="0"/>
      <dgm:spPr/>
    </dgm:pt>
    <dgm:pt modelId="{C0D07036-60E8-4D45-8DF9-D1912F47F401}" type="pres">
      <dgm:prSet presAssocID="{6B2E7C22-CC0D-409D-928F-83239A22BDDA}" presName="hierChild3" presStyleCnt="0"/>
      <dgm:spPr/>
    </dgm:pt>
    <dgm:pt modelId="{641C8D89-74C9-460D-B511-F0DC9E677BAB}" type="pres">
      <dgm:prSet presAssocID="{DAF14401-48CD-4CD4-8603-E7BE4602FDE0}" presName="Name111" presStyleLbl="parChTrans1D2" presStyleIdx="3" presStyleCnt="5"/>
      <dgm:spPr/>
    </dgm:pt>
    <dgm:pt modelId="{EE083D8B-3E3A-4E18-BB31-BA9B0A82CB50}" type="pres">
      <dgm:prSet presAssocID="{24B3A04D-7D9E-4EBB-B2C0-7286E6C670F3}" presName="hierRoot3" presStyleCnt="0">
        <dgm:presLayoutVars>
          <dgm:hierBranch val="init"/>
        </dgm:presLayoutVars>
      </dgm:prSet>
      <dgm:spPr/>
    </dgm:pt>
    <dgm:pt modelId="{7C28E5AA-824C-4986-B85E-8B4D526A3ACC}" type="pres">
      <dgm:prSet presAssocID="{24B3A04D-7D9E-4EBB-B2C0-7286E6C670F3}" presName="rootComposite3" presStyleCnt="0"/>
      <dgm:spPr/>
    </dgm:pt>
    <dgm:pt modelId="{8A7859CF-C557-4D10-9A29-2370E2B38541}" type="pres">
      <dgm:prSet presAssocID="{24B3A04D-7D9E-4EBB-B2C0-7286E6C670F3}" presName="rootText3" presStyleLbl="asst1" presStyleIdx="0" presStyleCnt="2" custScaleX="73231" custScaleY="78780" custLinFactNeighborY="-11100">
        <dgm:presLayoutVars>
          <dgm:chPref val="3"/>
        </dgm:presLayoutVars>
      </dgm:prSet>
      <dgm:spPr/>
    </dgm:pt>
    <dgm:pt modelId="{0B25EDE2-4ED6-4C9F-91B8-C9607EBF24B2}" type="pres">
      <dgm:prSet presAssocID="{24B3A04D-7D9E-4EBB-B2C0-7286E6C670F3}" presName="rootConnector3" presStyleLbl="asst1" presStyleIdx="0" presStyleCnt="2"/>
      <dgm:spPr/>
    </dgm:pt>
    <dgm:pt modelId="{4B4F3D7B-EBBD-462E-B65F-211A67D48C02}" type="pres">
      <dgm:prSet presAssocID="{24B3A04D-7D9E-4EBB-B2C0-7286E6C670F3}" presName="hierChild6" presStyleCnt="0"/>
      <dgm:spPr/>
    </dgm:pt>
    <dgm:pt modelId="{8D595451-B0A4-4037-9CB5-63FDF53D5D6D}" type="pres">
      <dgm:prSet presAssocID="{24B3A04D-7D9E-4EBB-B2C0-7286E6C670F3}" presName="hierChild7" presStyleCnt="0"/>
      <dgm:spPr/>
    </dgm:pt>
    <dgm:pt modelId="{0FF48633-72A2-44D9-A55D-DB7004D26A4A}" type="pres">
      <dgm:prSet presAssocID="{DB74A1C3-FD16-4AA0-92FE-214BB8BA1B4C}" presName="Name111" presStyleLbl="parChTrans1D2" presStyleIdx="4" presStyleCnt="5"/>
      <dgm:spPr/>
    </dgm:pt>
    <dgm:pt modelId="{EA984400-5485-4119-94E1-653E2659FD01}" type="pres">
      <dgm:prSet presAssocID="{16878D4A-C444-4540-8AAF-147ED102E79D}" presName="hierRoot3" presStyleCnt="0">
        <dgm:presLayoutVars>
          <dgm:hierBranch val="init"/>
        </dgm:presLayoutVars>
      </dgm:prSet>
      <dgm:spPr/>
    </dgm:pt>
    <dgm:pt modelId="{8EF3DB0C-F3F3-4FB2-AAE3-B1F65BA18F78}" type="pres">
      <dgm:prSet presAssocID="{16878D4A-C444-4540-8AAF-147ED102E79D}" presName="rootComposite3" presStyleCnt="0"/>
      <dgm:spPr/>
    </dgm:pt>
    <dgm:pt modelId="{1EAC79AF-5994-4116-A548-DC493B553900}" type="pres">
      <dgm:prSet presAssocID="{16878D4A-C444-4540-8AAF-147ED102E79D}" presName="rootText3" presStyleLbl="asst1" presStyleIdx="1" presStyleCnt="2" custScaleX="76186" custScaleY="68080">
        <dgm:presLayoutVars>
          <dgm:chPref val="3"/>
        </dgm:presLayoutVars>
      </dgm:prSet>
      <dgm:spPr/>
    </dgm:pt>
    <dgm:pt modelId="{73040805-DD0D-4B27-9A7F-2E59A59B7857}" type="pres">
      <dgm:prSet presAssocID="{16878D4A-C444-4540-8AAF-147ED102E79D}" presName="rootConnector3" presStyleLbl="asst1" presStyleIdx="1" presStyleCnt="2"/>
      <dgm:spPr/>
    </dgm:pt>
    <dgm:pt modelId="{992B1E3B-164F-46E9-A39C-24359EB5AC6F}" type="pres">
      <dgm:prSet presAssocID="{16878D4A-C444-4540-8AAF-147ED102E79D}" presName="hierChild6" presStyleCnt="0"/>
      <dgm:spPr/>
    </dgm:pt>
    <dgm:pt modelId="{2EBF8A86-BA0C-416E-A6FB-551290F04B16}" type="pres">
      <dgm:prSet presAssocID="{16878D4A-C444-4540-8AAF-147ED102E79D}" presName="hierChild7" presStyleCnt="0"/>
      <dgm:spPr/>
    </dgm:pt>
    <dgm:pt modelId="{2ED3E59E-176F-4B43-B7E9-4120B40F702B}" type="pres">
      <dgm:prSet presAssocID="{945E882F-7F92-412A-9642-986F3B058D53}" presName="hierRoot1" presStyleCnt="0">
        <dgm:presLayoutVars>
          <dgm:hierBranch val="init"/>
        </dgm:presLayoutVars>
      </dgm:prSet>
      <dgm:spPr/>
    </dgm:pt>
    <dgm:pt modelId="{719EE392-0CBC-4293-85E2-ED28911F633B}" type="pres">
      <dgm:prSet presAssocID="{945E882F-7F92-412A-9642-986F3B058D53}" presName="rootComposite1" presStyleCnt="0"/>
      <dgm:spPr/>
    </dgm:pt>
    <dgm:pt modelId="{9443F9A6-0672-46D2-9CC1-8765D69B79AE}" type="pres">
      <dgm:prSet presAssocID="{945E882F-7F92-412A-9642-986F3B058D53}" presName="rootText1" presStyleLbl="node0" presStyleIdx="1" presStyleCnt="3" custScaleX="77461" custScaleY="60892" custLinFactNeighborX="-97195" custLinFactNeighborY="-62270">
        <dgm:presLayoutVars>
          <dgm:chPref val="3"/>
        </dgm:presLayoutVars>
      </dgm:prSet>
      <dgm:spPr/>
    </dgm:pt>
    <dgm:pt modelId="{1AC87D34-4522-492A-BC07-59D9AA733402}" type="pres">
      <dgm:prSet presAssocID="{945E882F-7F92-412A-9642-986F3B058D53}" presName="rootConnector1" presStyleLbl="asst0" presStyleIdx="0" presStyleCnt="0"/>
      <dgm:spPr/>
    </dgm:pt>
    <dgm:pt modelId="{8884A027-7052-4C15-AE6B-C86B07A32A45}" type="pres">
      <dgm:prSet presAssocID="{945E882F-7F92-412A-9642-986F3B058D53}" presName="hierChild2" presStyleCnt="0"/>
      <dgm:spPr/>
    </dgm:pt>
    <dgm:pt modelId="{D623E658-438B-490A-83D2-E22941E9EBBB}" type="pres">
      <dgm:prSet presAssocID="{945E882F-7F92-412A-9642-986F3B058D53}" presName="hierChild3" presStyleCnt="0"/>
      <dgm:spPr/>
    </dgm:pt>
    <dgm:pt modelId="{E7DA2468-4405-47B3-9BAD-2F3CF1BD9841}" type="pres">
      <dgm:prSet presAssocID="{63EB234C-7EA4-4E85-AD33-5558746C3054}" presName="hierRoot1" presStyleCnt="0">
        <dgm:presLayoutVars>
          <dgm:hierBranch val="init"/>
        </dgm:presLayoutVars>
      </dgm:prSet>
      <dgm:spPr/>
    </dgm:pt>
    <dgm:pt modelId="{BF9B1F03-9279-4F99-BA89-66AB2D045863}" type="pres">
      <dgm:prSet presAssocID="{63EB234C-7EA4-4E85-AD33-5558746C3054}" presName="rootComposite1" presStyleCnt="0"/>
      <dgm:spPr/>
    </dgm:pt>
    <dgm:pt modelId="{479CA3FE-2D5C-44FA-8BBB-23D2F53EF23D}" type="pres">
      <dgm:prSet presAssocID="{63EB234C-7EA4-4E85-AD33-5558746C3054}" presName="rootText1" presStyleLbl="node0" presStyleIdx="2" presStyleCnt="3" custScaleX="51617" custScaleY="65099" custLinFactX="-100000" custLinFactNeighborX="-163242" custLinFactNeighborY="-60550">
        <dgm:presLayoutVars>
          <dgm:chPref val="3"/>
        </dgm:presLayoutVars>
      </dgm:prSet>
      <dgm:spPr/>
    </dgm:pt>
    <dgm:pt modelId="{B9AE6330-01C1-4A04-B92D-1F79A58561D5}" type="pres">
      <dgm:prSet presAssocID="{63EB234C-7EA4-4E85-AD33-5558746C3054}" presName="rootConnector1" presStyleLbl="asst0" presStyleIdx="0" presStyleCnt="0"/>
      <dgm:spPr/>
    </dgm:pt>
    <dgm:pt modelId="{A4E3B785-05BA-4B02-8DAF-85EF4961FE33}" type="pres">
      <dgm:prSet presAssocID="{63EB234C-7EA4-4E85-AD33-5558746C3054}" presName="hierChild2" presStyleCnt="0"/>
      <dgm:spPr/>
    </dgm:pt>
    <dgm:pt modelId="{C43CD170-E7A2-4673-81FA-B0CA42FB43B2}" type="pres">
      <dgm:prSet presAssocID="{63EB234C-7EA4-4E85-AD33-5558746C3054}" presName="hierChild3" presStyleCnt="0"/>
      <dgm:spPr/>
    </dgm:pt>
  </dgm:ptLst>
  <dgm:cxnLst>
    <dgm:cxn modelId="{9839930C-1274-490F-9495-3439A1AAC157}" type="presOf" srcId="{16878D4A-C444-4540-8AAF-147ED102E79D}" destId="{73040805-DD0D-4B27-9A7F-2E59A59B7857}" srcOrd="1" destOrd="0" presId="urn:microsoft.com/office/officeart/2005/8/layout/orgChart1"/>
    <dgm:cxn modelId="{0DE81136-65D5-4C82-B9E2-2CCC92E652A8}" type="presOf" srcId="{7C87DC45-6079-4F68-AC50-13365C528235}" destId="{DAA7BE49-7437-4DA4-83D3-7CD4212649DA}" srcOrd="1" destOrd="0" presId="urn:microsoft.com/office/officeart/2005/8/layout/orgChart1"/>
    <dgm:cxn modelId="{98FCD26A-04D8-4768-AD77-4E386E85CE20}" type="presOf" srcId="{63EB234C-7EA4-4E85-AD33-5558746C3054}" destId="{479CA3FE-2D5C-44FA-8BBB-23D2F53EF23D}" srcOrd="0" destOrd="0" presId="urn:microsoft.com/office/officeart/2005/8/layout/orgChart1"/>
    <dgm:cxn modelId="{E2328F6B-6335-4373-AE50-464F1F4F4111}" type="presOf" srcId="{5800B3A3-AD39-47E2-A7C1-8DB4FE4A7174}" destId="{64B289C1-747E-4C45-A698-072FAD386546}" srcOrd="1" destOrd="0" presId="urn:microsoft.com/office/officeart/2005/8/layout/orgChart1"/>
    <dgm:cxn modelId="{6CAB256E-A896-49E9-A75D-5F90BCDE11A3}" type="presOf" srcId="{C4FBD487-B7F5-46B3-8229-4205C390ED5E}" destId="{90C78FB9-5A61-41CC-BCB5-A41BE5B3AF13}" srcOrd="0" destOrd="0" presId="urn:microsoft.com/office/officeart/2005/8/layout/orgChart1"/>
    <dgm:cxn modelId="{E3B2806E-BF23-44EF-8615-40FCE0B8654C}" type="presOf" srcId="{24B3A04D-7D9E-4EBB-B2C0-7286E6C670F3}" destId="{8A7859CF-C557-4D10-9A29-2370E2B38541}" srcOrd="0" destOrd="0" presId="urn:microsoft.com/office/officeart/2005/8/layout/orgChart1"/>
    <dgm:cxn modelId="{6C1D7372-17F6-45F6-80C0-350E88BB4885}" type="presOf" srcId="{DAF14401-48CD-4CD4-8603-E7BE4602FDE0}" destId="{641C8D89-74C9-460D-B511-F0DC9E677BAB}" srcOrd="0" destOrd="0" presId="urn:microsoft.com/office/officeart/2005/8/layout/orgChart1"/>
    <dgm:cxn modelId="{569E5952-D41A-4F4B-99C9-95C60330856A}" srcId="{6B2E7C22-CC0D-409D-928F-83239A22BDDA}" destId="{7C87DC45-6079-4F68-AC50-13365C528235}" srcOrd="3" destOrd="0" parTransId="{D3A3AC0B-218B-43F2-8E53-AE184E105349}" sibTransId="{BCF36696-0F70-453A-863A-80268C3C3647}"/>
    <dgm:cxn modelId="{76B8287A-2725-4471-81D8-343ABF188D80}" type="presOf" srcId="{DB74A1C3-FD16-4AA0-92FE-214BB8BA1B4C}" destId="{0FF48633-72A2-44D9-A55D-DB7004D26A4A}" srcOrd="0" destOrd="0" presId="urn:microsoft.com/office/officeart/2005/8/layout/orgChart1"/>
    <dgm:cxn modelId="{A72B6083-AC29-4FD1-88F1-194D70452175}" type="presOf" srcId="{1E55C719-6876-4963-9047-C9F04C688730}" destId="{AB8D249D-C824-44B2-A031-F694652C6C83}" srcOrd="0" destOrd="0" presId="urn:microsoft.com/office/officeart/2005/8/layout/orgChart1"/>
    <dgm:cxn modelId="{0FFF4185-C087-4D0D-88EC-705D3E702DAA}" type="presOf" srcId="{24B3A04D-7D9E-4EBB-B2C0-7286E6C670F3}" destId="{0B25EDE2-4ED6-4C9F-91B8-C9607EBF24B2}" srcOrd="1" destOrd="0" presId="urn:microsoft.com/office/officeart/2005/8/layout/orgChart1"/>
    <dgm:cxn modelId="{E64B8B88-FE73-442F-AC65-81331D5E7394}" srcId="{6B2E7C22-CC0D-409D-928F-83239A22BDDA}" destId="{5800B3A3-AD39-47E2-A7C1-8DB4FE4A7174}" srcOrd="2" destOrd="0" parTransId="{23CF1B8B-B4F2-4F39-A2BF-2FE0B60FBFE0}" sibTransId="{0BDDC45A-AA19-40CE-8F8B-61093B334FDA}"/>
    <dgm:cxn modelId="{616DA289-BAB8-4A48-B018-2C693C95D66B}" type="presOf" srcId="{6B2E7C22-CC0D-409D-928F-83239A22BDDA}" destId="{94EA7902-25FF-4A34-86BD-6B261CD2D8C7}" srcOrd="1" destOrd="0" presId="urn:microsoft.com/office/officeart/2005/8/layout/orgChart1"/>
    <dgm:cxn modelId="{81CE499F-5CF7-4F2C-B625-C9A60DBD9484}" type="presOf" srcId="{C4FBD487-B7F5-46B3-8229-4205C390ED5E}" destId="{7D157195-9498-4FF5-AA27-30005BD6916C}" srcOrd="1" destOrd="0" presId="urn:microsoft.com/office/officeart/2005/8/layout/orgChart1"/>
    <dgm:cxn modelId="{C47852AC-8710-4CBC-92D0-FCBE4FC33DAF}" type="presOf" srcId="{945E882F-7F92-412A-9642-986F3B058D53}" destId="{1AC87D34-4522-492A-BC07-59D9AA733402}" srcOrd="1" destOrd="0" presId="urn:microsoft.com/office/officeart/2005/8/layout/orgChart1"/>
    <dgm:cxn modelId="{EDE070B5-1DC4-48F3-9AC8-EF3D9767D88B}" type="presOf" srcId="{5800B3A3-AD39-47E2-A7C1-8DB4FE4A7174}" destId="{131962C4-DBE2-4EBE-AFDE-B9B44741351E}" srcOrd="0" destOrd="0" presId="urn:microsoft.com/office/officeart/2005/8/layout/orgChart1"/>
    <dgm:cxn modelId="{010AA6BA-9624-4771-AE68-747803C6F8A6}" srcId="{6B2E7C22-CC0D-409D-928F-83239A22BDDA}" destId="{24B3A04D-7D9E-4EBB-B2C0-7286E6C670F3}" srcOrd="0" destOrd="0" parTransId="{DAF14401-48CD-4CD4-8603-E7BE4602FDE0}" sibTransId="{87ADD5A5-445C-4019-9F24-C4D45C1C4243}"/>
    <dgm:cxn modelId="{C12A7BC0-C381-4FEE-8C8E-EFCC33DA8A28}" srcId="{6B2E7C22-CC0D-409D-928F-83239A22BDDA}" destId="{16878D4A-C444-4540-8AAF-147ED102E79D}" srcOrd="1" destOrd="0" parTransId="{DB74A1C3-FD16-4AA0-92FE-214BB8BA1B4C}" sibTransId="{72513CEF-5ED8-42DD-B4FE-CBB1AD20DECF}"/>
    <dgm:cxn modelId="{78B933C1-AD77-440D-BFFD-1B349D91FAA7}" srcId="{6B2E7C22-CC0D-409D-928F-83239A22BDDA}" destId="{C4FBD487-B7F5-46B3-8229-4205C390ED5E}" srcOrd="4" destOrd="0" parTransId="{1E55C719-6876-4963-9047-C9F04C688730}" sibTransId="{F6E26F69-1397-4B62-AC95-91D5096F5680}"/>
    <dgm:cxn modelId="{FED714C5-2458-4D71-A1DB-DCF8B294670F}" type="presOf" srcId="{6B2E7C22-CC0D-409D-928F-83239A22BDDA}" destId="{F6635344-9CF5-4E79-95F3-25F3D3CB4E8B}" srcOrd="0" destOrd="0" presId="urn:microsoft.com/office/officeart/2005/8/layout/orgChart1"/>
    <dgm:cxn modelId="{380C8FC5-3183-4A24-9784-E416660599F7}" srcId="{F991A116-30FF-4625-A000-BF3CF66DA88E}" destId="{6B2E7C22-CC0D-409D-928F-83239A22BDDA}" srcOrd="0" destOrd="0" parTransId="{E64CAFB2-CD4E-48F8-A8C5-D6725A1A6653}" sibTransId="{3CC8CF89-5218-481A-94D2-DEE754825971}"/>
    <dgm:cxn modelId="{8FF083C9-8221-4F69-A410-CDAB36901740}" type="presOf" srcId="{F991A116-30FF-4625-A000-BF3CF66DA88E}" destId="{83B16051-B16A-49F9-A2FC-C30D8EB307E7}" srcOrd="0" destOrd="0" presId="urn:microsoft.com/office/officeart/2005/8/layout/orgChart1"/>
    <dgm:cxn modelId="{31784BE0-339A-463E-B5B2-ACB7635E134B}" type="presOf" srcId="{7C87DC45-6079-4F68-AC50-13365C528235}" destId="{F440F5CF-FC9A-4769-A7FC-A53B4EF3BB3D}" srcOrd="0" destOrd="0" presId="urn:microsoft.com/office/officeart/2005/8/layout/orgChart1"/>
    <dgm:cxn modelId="{213922E1-AF3F-486D-B12B-6E455561855E}" type="presOf" srcId="{23CF1B8B-B4F2-4F39-A2BF-2FE0B60FBFE0}" destId="{93F7EC49-087C-489A-BDFC-5A2B4CAC1CC4}" srcOrd="0" destOrd="0" presId="urn:microsoft.com/office/officeart/2005/8/layout/orgChart1"/>
    <dgm:cxn modelId="{ED7226E1-05EA-46D0-89A5-D625BDCD1F9C}" srcId="{F991A116-30FF-4625-A000-BF3CF66DA88E}" destId="{945E882F-7F92-412A-9642-986F3B058D53}" srcOrd="1" destOrd="0" parTransId="{9CF18F88-5E0D-4658-B1DC-D50974C1BBCC}" sibTransId="{D0DACF69-3D8D-40F9-BC44-3979D70B3FF0}"/>
    <dgm:cxn modelId="{DBE16FE2-51A4-46FF-A2B1-F4331B2276D7}" type="presOf" srcId="{D3A3AC0B-218B-43F2-8E53-AE184E105349}" destId="{660A3C9B-187C-4140-8B6F-CB2E89FF6EC1}" srcOrd="0" destOrd="0" presId="urn:microsoft.com/office/officeart/2005/8/layout/orgChart1"/>
    <dgm:cxn modelId="{71F257EA-CB4A-410E-8CB0-B3B172FF63DC}" type="presOf" srcId="{16878D4A-C444-4540-8AAF-147ED102E79D}" destId="{1EAC79AF-5994-4116-A548-DC493B553900}" srcOrd="0" destOrd="0" presId="urn:microsoft.com/office/officeart/2005/8/layout/orgChart1"/>
    <dgm:cxn modelId="{9EDC13EC-0F4B-4FB4-AF9F-22EDD43D60F7}" type="presOf" srcId="{63EB234C-7EA4-4E85-AD33-5558746C3054}" destId="{B9AE6330-01C1-4A04-B92D-1F79A58561D5}" srcOrd="1" destOrd="0" presId="urn:microsoft.com/office/officeart/2005/8/layout/orgChart1"/>
    <dgm:cxn modelId="{15C220EC-62B2-491B-8B0B-366FE01B9EA1}" srcId="{F991A116-30FF-4625-A000-BF3CF66DA88E}" destId="{63EB234C-7EA4-4E85-AD33-5558746C3054}" srcOrd="2" destOrd="0" parTransId="{AEFD7E85-60C4-4B8C-ACED-4AFAAF717D8A}" sibTransId="{97046B3F-2657-4AC1-B287-7132C8065B35}"/>
    <dgm:cxn modelId="{542BDFF7-AECF-4BE6-917D-A2F0747094F4}" type="presOf" srcId="{945E882F-7F92-412A-9642-986F3B058D53}" destId="{9443F9A6-0672-46D2-9CC1-8765D69B79AE}" srcOrd="0" destOrd="0" presId="urn:microsoft.com/office/officeart/2005/8/layout/orgChart1"/>
    <dgm:cxn modelId="{0B522B20-E0AE-49C8-9F00-60CA2868FD72}" type="presParOf" srcId="{83B16051-B16A-49F9-A2FC-C30D8EB307E7}" destId="{6CD90ACF-48B5-4CD2-B80C-00A76E53F2CF}" srcOrd="0" destOrd="0" presId="urn:microsoft.com/office/officeart/2005/8/layout/orgChart1"/>
    <dgm:cxn modelId="{91C33AEE-0DB7-457D-9E78-EB1D9ED3F923}" type="presParOf" srcId="{6CD90ACF-48B5-4CD2-B80C-00A76E53F2CF}" destId="{BFD92A3B-8994-43D5-B901-DDB89BE22219}" srcOrd="0" destOrd="0" presId="urn:microsoft.com/office/officeart/2005/8/layout/orgChart1"/>
    <dgm:cxn modelId="{7A6411E5-FF3B-40F8-88E7-D35E44115953}" type="presParOf" srcId="{BFD92A3B-8994-43D5-B901-DDB89BE22219}" destId="{F6635344-9CF5-4E79-95F3-25F3D3CB4E8B}" srcOrd="0" destOrd="0" presId="urn:microsoft.com/office/officeart/2005/8/layout/orgChart1"/>
    <dgm:cxn modelId="{1DEF6EA4-879C-4BC7-8D35-0C0DC853B293}" type="presParOf" srcId="{BFD92A3B-8994-43D5-B901-DDB89BE22219}" destId="{94EA7902-25FF-4A34-86BD-6B261CD2D8C7}" srcOrd="1" destOrd="0" presId="urn:microsoft.com/office/officeart/2005/8/layout/orgChart1"/>
    <dgm:cxn modelId="{57BD06EF-2C74-4AF9-B5F5-49282FA57637}" type="presParOf" srcId="{6CD90ACF-48B5-4CD2-B80C-00A76E53F2CF}" destId="{DAF0EECB-E655-4A26-A22F-8EAC0908E0FB}" srcOrd="1" destOrd="0" presId="urn:microsoft.com/office/officeart/2005/8/layout/orgChart1"/>
    <dgm:cxn modelId="{25DFF10C-2A14-4D84-89EE-96A689F018CA}" type="presParOf" srcId="{DAF0EECB-E655-4A26-A22F-8EAC0908E0FB}" destId="{93F7EC49-087C-489A-BDFC-5A2B4CAC1CC4}" srcOrd="0" destOrd="0" presId="urn:microsoft.com/office/officeart/2005/8/layout/orgChart1"/>
    <dgm:cxn modelId="{43DD8B02-19FB-45C2-9A5E-E7FCC98BA276}" type="presParOf" srcId="{DAF0EECB-E655-4A26-A22F-8EAC0908E0FB}" destId="{0481BBE0-27FE-4F58-A26B-65192F763630}" srcOrd="1" destOrd="0" presId="urn:microsoft.com/office/officeart/2005/8/layout/orgChart1"/>
    <dgm:cxn modelId="{FA213A52-DC3B-4723-85E4-9B4B3ACC902F}" type="presParOf" srcId="{0481BBE0-27FE-4F58-A26B-65192F763630}" destId="{00CEC44B-E5A4-4994-8FAE-16150D59087E}" srcOrd="0" destOrd="0" presId="urn:microsoft.com/office/officeart/2005/8/layout/orgChart1"/>
    <dgm:cxn modelId="{359A6C51-7ACD-4580-9DDD-73B4283662A5}" type="presParOf" srcId="{00CEC44B-E5A4-4994-8FAE-16150D59087E}" destId="{131962C4-DBE2-4EBE-AFDE-B9B44741351E}" srcOrd="0" destOrd="0" presId="urn:microsoft.com/office/officeart/2005/8/layout/orgChart1"/>
    <dgm:cxn modelId="{1BA61033-DD4A-404A-971A-83B8F29C867D}" type="presParOf" srcId="{00CEC44B-E5A4-4994-8FAE-16150D59087E}" destId="{64B289C1-747E-4C45-A698-072FAD386546}" srcOrd="1" destOrd="0" presId="urn:microsoft.com/office/officeart/2005/8/layout/orgChart1"/>
    <dgm:cxn modelId="{5410D3F5-5284-4FC3-899E-D13267807D45}" type="presParOf" srcId="{0481BBE0-27FE-4F58-A26B-65192F763630}" destId="{BD576065-8725-4DE2-BACC-2536967C4FC6}" srcOrd="1" destOrd="0" presId="urn:microsoft.com/office/officeart/2005/8/layout/orgChart1"/>
    <dgm:cxn modelId="{2911A85C-CC05-4306-B448-A5205F5BEB26}" type="presParOf" srcId="{0481BBE0-27FE-4F58-A26B-65192F763630}" destId="{BFE5E0B4-946A-4764-8FD8-8A0B6F4C842E}" srcOrd="2" destOrd="0" presId="urn:microsoft.com/office/officeart/2005/8/layout/orgChart1"/>
    <dgm:cxn modelId="{B968169A-2C04-4735-9BFB-2F56CA5EA499}" type="presParOf" srcId="{DAF0EECB-E655-4A26-A22F-8EAC0908E0FB}" destId="{660A3C9B-187C-4140-8B6F-CB2E89FF6EC1}" srcOrd="2" destOrd="0" presId="urn:microsoft.com/office/officeart/2005/8/layout/orgChart1"/>
    <dgm:cxn modelId="{AFCAC765-9979-498C-93B8-67DC0DD393C9}" type="presParOf" srcId="{DAF0EECB-E655-4A26-A22F-8EAC0908E0FB}" destId="{81C02E17-D580-4A14-9A05-350153B29B90}" srcOrd="3" destOrd="0" presId="urn:microsoft.com/office/officeart/2005/8/layout/orgChart1"/>
    <dgm:cxn modelId="{2DAD1B1A-8DBC-4B0E-9063-D7F9F57CC312}" type="presParOf" srcId="{81C02E17-D580-4A14-9A05-350153B29B90}" destId="{BFDFD8F4-68AE-45C1-A83B-BE6CDFAA02FE}" srcOrd="0" destOrd="0" presId="urn:microsoft.com/office/officeart/2005/8/layout/orgChart1"/>
    <dgm:cxn modelId="{3A2A9415-FD01-498C-8763-AA696A84F3D6}" type="presParOf" srcId="{BFDFD8F4-68AE-45C1-A83B-BE6CDFAA02FE}" destId="{F440F5CF-FC9A-4769-A7FC-A53B4EF3BB3D}" srcOrd="0" destOrd="0" presId="urn:microsoft.com/office/officeart/2005/8/layout/orgChart1"/>
    <dgm:cxn modelId="{BD740557-5683-4B2F-85D6-8A6B32A7B18F}" type="presParOf" srcId="{BFDFD8F4-68AE-45C1-A83B-BE6CDFAA02FE}" destId="{DAA7BE49-7437-4DA4-83D3-7CD4212649DA}" srcOrd="1" destOrd="0" presId="urn:microsoft.com/office/officeart/2005/8/layout/orgChart1"/>
    <dgm:cxn modelId="{89B887B4-906B-488A-8782-941AEC5F68DC}" type="presParOf" srcId="{81C02E17-D580-4A14-9A05-350153B29B90}" destId="{663AFDA4-578A-4AC2-AEC8-7A65BF580370}" srcOrd="1" destOrd="0" presId="urn:microsoft.com/office/officeart/2005/8/layout/orgChart1"/>
    <dgm:cxn modelId="{A47BA91E-80D2-44DF-944A-66A7ED5FE054}" type="presParOf" srcId="{81C02E17-D580-4A14-9A05-350153B29B90}" destId="{6699DDDF-BFDF-40DD-BB3F-DE5D9A2BD659}" srcOrd="2" destOrd="0" presId="urn:microsoft.com/office/officeart/2005/8/layout/orgChart1"/>
    <dgm:cxn modelId="{5F9B8C41-AB72-4006-80DB-CF42DB23E502}" type="presParOf" srcId="{DAF0EECB-E655-4A26-A22F-8EAC0908E0FB}" destId="{AB8D249D-C824-44B2-A031-F694652C6C83}" srcOrd="4" destOrd="0" presId="urn:microsoft.com/office/officeart/2005/8/layout/orgChart1"/>
    <dgm:cxn modelId="{C897FBD9-0B72-458E-AC54-5BD35B13A977}" type="presParOf" srcId="{DAF0EECB-E655-4A26-A22F-8EAC0908E0FB}" destId="{BE098F5A-51DC-467D-8D25-7D3FA2633DE4}" srcOrd="5" destOrd="0" presId="urn:microsoft.com/office/officeart/2005/8/layout/orgChart1"/>
    <dgm:cxn modelId="{52641CFC-0430-4F8D-B3AF-7388B99F1E7C}" type="presParOf" srcId="{BE098F5A-51DC-467D-8D25-7D3FA2633DE4}" destId="{450DA720-A86E-4D6E-84B3-04BCDF9EC05C}" srcOrd="0" destOrd="0" presId="urn:microsoft.com/office/officeart/2005/8/layout/orgChart1"/>
    <dgm:cxn modelId="{A47E1358-2D8A-4109-8975-4A2EA5887E59}" type="presParOf" srcId="{450DA720-A86E-4D6E-84B3-04BCDF9EC05C}" destId="{90C78FB9-5A61-41CC-BCB5-A41BE5B3AF13}" srcOrd="0" destOrd="0" presId="urn:microsoft.com/office/officeart/2005/8/layout/orgChart1"/>
    <dgm:cxn modelId="{280520C8-5A95-489F-A89E-096DC48CBC9D}" type="presParOf" srcId="{450DA720-A86E-4D6E-84B3-04BCDF9EC05C}" destId="{7D157195-9498-4FF5-AA27-30005BD6916C}" srcOrd="1" destOrd="0" presId="urn:microsoft.com/office/officeart/2005/8/layout/orgChart1"/>
    <dgm:cxn modelId="{40553FA6-B6D0-4445-A758-90936C29BA0F}" type="presParOf" srcId="{BE098F5A-51DC-467D-8D25-7D3FA2633DE4}" destId="{6553D6B0-4087-4C1F-9751-FE2B339105F0}" srcOrd="1" destOrd="0" presId="urn:microsoft.com/office/officeart/2005/8/layout/orgChart1"/>
    <dgm:cxn modelId="{59FC7EB3-B0FD-4DB7-A69F-66A6A9FB8333}" type="presParOf" srcId="{BE098F5A-51DC-467D-8D25-7D3FA2633DE4}" destId="{B855A38B-CAF0-49E6-898B-EC705E8E70F2}" srcOrd="2" destOrd="0" presId="urn:microsoft.com/office/officeart/2005/8/layout/orgChart1"/>
    <dgm:cxn modelId="{B6AA0EB9-3786-4522-A1D0-61984F3526C5}" type="presParOf" srcId="{6CD90ACF-48B5-4CD2-B80C-00A76E53F2CF}" destId="{C0D07036-60E8-4D45-8DF9-D1912F47F401}" srcOrd="2" destOrd="0" presId="urn:microsoft.com/office/officeart/2005/8/layout/orgChart1"/>
    <dgm:cxn modelId="{AE0D1465-BDF1-470A-9966-2D40BDD45517}" type="presParOf" srcId="{C0D07036-60E8-4D45-8DF9-D1912F47F401}" destId="{641C8D89-74C9-460D-B511-F0DC9E677BAB}" srcOrd="0" destOrd="0" presId="urn:microsoft.com/office/officeart/2005/8/layout/orgChart1"/>
    <dgm:cxn modelId="{DE86EA73-E697-4F8F-999F-14D91C95BD27}" type="presParOf" srcId="{C0D07036-60E8-4D45-8DF9-D1912F47F401}" destId="{EE083D8B-3E3A-4E18-BB31-BA9B0A82CB50}" srcOrd="1" destOrd="0" presId="urn:microsoft.com/office/officeart/2005/8/layout/orgChart1"/>
    <dgm:cxn modelId="{B2F38B2C-E435-4F11-BE15-EA17C58D0987}" type="presParOf" srcId="{EE083D8B-3E3A-4E18-BB31-BA9B0A82CB50}" destId="{7C28E5AA-824C-4986-B85E-8B4D526A3ACC}" srcOrd="0" destOrd="0" presId="urn:microsoft.com/office/officeart/2005/8/layout/orgChart1"/>
    <dgm:cxn modelId="{82653F85-29F9-4AB9-B5C0-A16625E5A211}" type="presParOf" srcId="{7C28E5AA-824C-4986-B85E-8B4D526A3ACC}" destId="{8A7859CF-C557-4D10-9A29-2370E2B38541}" srcOrd="0" destOrd="0" presId="urn:microsoft.com/office/officeart/2005/8/layout/orgChart1"/>
    <dgm:cxn modelId="{87E1FA81-43F0-47FE-971D-4BF082757A5C}" type="presParOf" srcId="{7C28E5AA-824C-4986-B85E-8B4D526A3ACC}" destId="{0B25EDE2-4ED6-4C9F-91B8-C9607EBF24B2}" srcOrd="1" destOrd="0" presId="urn:microsoft.com/office/officeart/2005/8/layout/orgChart1"/>
    <dgm:cxn modelId="{B75C434C-ECA7-4786-BDFF-C06E6FF009CE}" type="presParOf" srcId="{EE083D8B-3E3A-4E18-BB31-BA9B0A82CB50}" destId="{4B4F3D7B-EBBD-462E-B65F-211A67D48C02}" srcOrd="1" destOrd="0" presId="urn:microsoft.com/office/officeart/2005/8/layout/orgChart1"/>
    <dgm:cxn modelId="{13504940-D9C3-4913-B25F-30A09D827B47}" type="presParOf" srcId="{EE083D8B-3E3A-4E18-BB31-BA9B0A82CB50}" destId="{8D595451-B0A4-4037-9CB5-63FDF53D5D6D}" srcOrd="2" destOrd="0" presId="urn:microsoft.com/office/officeart/2005/8/layout/orgChart1"/>
    <dgm:cxn modelId="{5C4BBBED-48AD-423E-AC4B-12357148AFCB}" type="presParOf" srcId="{C0D07036-60E8-4D45-8DF9-D1912F47F401}" destId="{0FF48633-72A2-44D9-A55D-DB7004D26A4A}" srcOrd="2" destOrd="0" presId="urn:microsoft.com/office/officeart/2005/8/layout/orgChart1"/>
    <dgm:cxn modelId="{7E84600A-6976-4D36-8EF3-A069C2AE9C0C}" type="presParOf" srcId="{C0D07036-60E8-4D45-8DF9-D1912F47F401}" destId="{EA984400-5485-4119-94E1-653E2659FD01}" srcOrd="3" destOrd="0" presId="urn:microsoft.com/office/officeart/2005/8/layout/orgChart1"/>
    <dgm:cxn modelId="{C679A70D-4401-491D-A2D5-DFAD026DEDCB}" type="presParOf" srcId="{EA984400-5485-4119-94E1-653E2659FD01}" destId="{8EF3DB0C-F3F3-4FB2-AAE3-B1F65BA18F78}" srcOrd="0" destOrd="0" presId="urn:microsoft.com/office/officeart/2005/8/layout/orgChart1"/>
    <dgm:cxn modelId="{8B6DFD39-9C2E-4B79-B984-537A3B759A82}" type="presParOf" srcId="{8EF3DB0C-F3F3-4FB2-AAE3-B1F65BA18F78}" destId="{1EAC79AF-5994-4116-A548-DC493B553900}" srcOrd="0" destOrd="0" presId="urn:microsoft.com/office/officeart/2005/8/layout/orgChart1"/>
    <dgm:cxn modelId="{D83DCFA3-2D4E-444B-8FC7-27B220F7626D}" type="presParOf" srcId="{8EF3DB0C-F3F3-4FB2-AAE3-B1F65BA18F78}" destId="{73040805-DD0D-4B27-9A7F-2E59A59B7857}" srcOrd="1" destOrd="0" presId="urn:microsoft.com/office/officeart/2005/8/layout/orgChart1"/>
    <dgm:cxn modelId="{EA97C4D9-13F9-4410-A5B1-F33C43E16701}" type="presParOf" srcId="{EA984400-5485-4119-94E1-653E2659FD01}" destId="{992B1E3B-164F-46E9-A39C-24359EB5AC6F}" srcOrd="1" destOrd="0" presId="urn:microsoft.com/office/officeart/2005/8/layout/orgChart1"/>
    <dgm:cxn modelId="{7CCAB4F4-18CD-4723-83E8-68B192CF522F}" type="presParOf" srcId="{EA984400-5485-4119-94E1-653E2659FD01}" destId="{2EBF8A86-BA0C-416E-A6FB-551290F04B16}" srcOrd="2" destOrd="0" presId="urn:microsoft.com/office/officeart/2005/8/layout/orgChart1"/>
    <dgm:cxn modelId="{59A1CBB0-3FB0-4E05-9381-E6F716641876}" type="presParOf" srcId="{83B16051-B16A-49F9-A2FC-C30D8EB307E7}" destId="{2ED3E59E-176F-4B43-B7E9-4120B40F702B}" srcOrd="1" destOrd="0" presId="urn:microsoft.com/office/officeart/2005/8/layout/orgChart1"/>
    <dgm:cxn modelId="{9E119CD1-D726-4254-A066-85F9CC3A9F89}" type="presParOf" srcId="{2ED3E59E-176F-4B43-B7E9-4120B40F702B}" destId="{719EE392-0CBC-4293-85E2-ED28911F633B}" srcOrd="0" destOrd="0" presId="urn:microsoft.com/office/officeart/2005/8/layout/orgChart1"/>
    <dgm:cxn modelId="{0787082D-7764-4726-B5E1-F2C4CF1354CE}" type="presParOf" srcId="{719EE392-0CBC-4293-85E2-ED28911F633B}" destId="{9443F9A6-0672-46D2-9CC1-8765D69B79AE}" srcOrd="0" destOrd="0" presId="urn:microsoft.com/office/officeart/2005/8/layout/orgChart1"/>
    <dgm:cxn modelId="{E1CFB824-9315-4911-8CF6-8EC17F1BD81C}" type="presParOf" srcId="{719EE392-0CBC-4293-85E2-ED28911F633B}" destId="{1AC87D34-4522-492A-BC07-59D9AA733402}" srcOrd="1" destOrd="0" presId="urn:microsoft.com/office/officeart/2005/8/layout/orgChart1"/>
    <dgm:cxn modelId="{8687CC33-4DC3-4CAF-BA9C-A0A45E5B2468}" type="presParOf" srcId="{2ED3E59E-176F-4B43-B7E9-4120B40F702B}" destId="{8884A027-7052-4C15-AE6B-C86B07A32A45}" srcOrd="1" destOrd="0" presId="urn:microsoft.com/office/officeart/2005/8/layout/orgChart1"/>
    <dgm:cxn modelId="{A4A69E9D-F52A-45E7-A847-960DCBEE5085}" type="presParOf" srcId="{2ED3E59E-176F-4B43-B7E9-4120B40F702B}" destId="{D623E658-438B-490A-83D2-E22941E9EBBB}" srcOrd="2" destOrd="0" presId="urn:microsoft.com/office/officeart/2005/8/layout/orgChart1"/>
    <dgm:cxn modelId="{08E5436C-D539-465A-8695-E03D5E9FCFE1}" type="presParOf" srcId="{83B16051-B16A-49F9-A2FC-C30D8EB307E7}" destId="{E7DA2468-4405-47B3-9BAD-2F3CF1BD9841}" srcOrd="2" destOrd="0" presId="urn:microsoft.com/office/officeart/2005/8/layout/orgChart1"/>
    <dgm:cxn modelId="{4DE4C288-958C-4741-A93A-20106C756DA2}" type="presParOf" srcId="{E7DA2468-4405-47B3-9BAD-2F3CF1BD9841}" destId="{BF9B1F03-9279-4F99-BA89-66AB2D045863}" srcOrd="0" destOrd="0" presId="urn:microsoft.com/office/officeart/2005/8/layout/orgChart1"/>
    <dgm:cxn modelId="{5E13292A-0C34-42E9-88B7-43A35BB95CC7}" type="presParOf" srcId="{BF9B1F03-9279-4F99-BA89-66AB2D045863}" destId="{479CA3FE-2D5C-44FA-8BBB-23D2F53EF23D}" srcOrd="0" destOrd="0" presId="urn:microsoft.com/office/officeart/2005/8/layout/orgChart1"/>
    <dgm:cxn modelId="{2B665788-BB9D-4A5B-8BA5-A24651F828DF}" type="presParOf" srcId="{BF9B1F03-9279-4F99-BA89-66AB2D045863}" destId="{B9AE6330-01C1-4A04-B92D-1F79A58561D5}" srcOrd="1" destOrd="0" presId="urn:microsoft.com/office/officeart/2005/8/layout/orgChart1"/>
    <dgm:cxn modelId="{539C5FFE-882E-4CAE-B8AE-E3CCBA26A22D}" type="presParOf" srcId="{E7DA2468-4405-47B3-9BAD-2F3CF1BD9841}" destId="{A4E3B785-05BA-4B02-8DAF-85EF4961FE33}" srcOrd="1" destOrd="0" presId="urn:microsoft.com/office/officeart/2005/8/layout/orgChart1"/>
    <dgm:cxn modelId="{D9C5E02A-2CFB-4445-9908-E38C90DCD693}" type="presParOf" srcId="{E7DA2468-4405-47B3-9BAD-2F3CF1BD9841}" destId="{C43CD170-E7A2-4673-81FA-B0CA42FB43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48633-72A2-44D9-A55D-DB7004D26A4A}">
      <dsp:nvSpPr>
        <dsp:cNvPr id="0" name=""/>
        <dsp:cNvSpPr/>
      </dsp:nvSpPr>
      <dsp:spPr>
        <a:xfrm>
          <a:off x="4340350" y="2562150"/>
          <a:ext cx="763745" cy="1369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808"/>
              </a:lnTo>
              <a:lnTo>
                <a:pt x="541903" y="971808"/>
              </a:lnTo>
            </a:path>
          </a:pathLst>
        </a:custGeom>
        <a:noFill/>
        <a:ln w="19050" cap="flat" cmpd="sng" algn="ctr">
          <a:solidFill>
            <a:srgbClr val="15608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C8D89-74C9-460D-B511-F0DC9E677BAB}">
      <dsp:nvSpPr>
        <dsp:cNvPr id="0" name=""/>
        <dsp:cNvSpPr/>
      </dsp:nvSpPr>
      <dsp:spPr>
        <a:xfrm>
          <a:off x="3982456" y="2562150"/>
          <a:ext cx="357893" cy="1180470"/>
        </a:xfrm>
        <a:custGeom>
          <a:avLst/>
          <a:gdLst/>
          <a:ahLst/>
          <a:cxnLst/>
          <a:rect l="0" t="0" r="0" b="0"/>
          <a:pathLst>
            <a:path>
              <a:moveTo>
                <a:pt x="253937" y="0"/>
              </a:moveTo>
              <a:lnTo>
                <a:pt x="253937" y="837584"/>
              </a:lnTo>
              <a:lnTo>
                <a:pt x="0" y="837584"/>
              </a:lnTo>
            </a:path>
          </a:pathLst>
        </a:custGeom>
        <a:noFill/>
        <a:ln w="19050" cap="flat" cmpd="sng" algn="ctr">
          <a:solidFill>
            <a:srgbClr val="15608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D249D-C824-44B2-A031-F694652C6C83}">
      <dsp:nvSpPr>
        <dsp:cNvPr id="0" name=""/>
        <dsp:cNvSpPr/>
      </dsp:nvSpPr>
      <dsp:spPr>
        <a:xfrm>
          <a:off x="4340350" y="2562150"/>
          <a:ext cx="3125708" cy="2937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360"/>
              </a:lnTo>
              <a:lnTo>
                <a:pt x="2217797" y="1830360"/>
              </a:lnTo>
              <a:lnTo>
                <a:pt x="2217797" y="2084298"/>
              </a:lnTo>
            </a:path>
          </a:pathLst>
        </a:custGeom>
        <a:noFill/>
        <a:ln w="19050" cap="flat" cmpd="sng" algn="ctr">
          <a:solidFill>
            <a:srgbClr val="15608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A3C9B-187C-4140-8B6F-CB2E89FF6EC1}">
      <dsp:nvSpPr>
        <dsp:cNvPr id="0" name=""/>
        <dsp:cNvSpPr/>
      </dsp:nvSpPr>
      <dsp:spPr>
        <a:xfrm>
          <a:off x="4283552" y="2562150"/>
          <a:ext cx="91440" cy="2912778"/>
        </a:xfrm>
        <a:custGeom>
          <a:avLst/>
          <a:gdLst/>
          <a:ahLst/>
          <a:cxnLst/>
          <a:rect l="0" t="0" r="0" b="0"/>
          <a:pathLst>
            <a:path>
              <a:moveTo>
                <a:pt x="53579" y="0"/>
              </a:moveTo>
              <a:lnTo>
                <a:pt x="53579" y="1812778"/>
              </a:lnTo>
              <a:lnTo>
                <a:pt x="45720" y="1812778"/>
              </a:lnTo>
              <a:lnTo>
                <a:pt x="45720" y="2066716"/>
              </a:lnTo>
            </a:path>
          </a:pathLst>
        </a:custGeom>
        <a:noFill/>
        <a:ln w="19050" cap="flat" cmpd="sng" algn="ctr">
          <a:solidFill>
            <a:srgbClr val="15608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7EC49-087C-489A-BDFC-5A2B4CAC1CC4}">
      <dsp:nvSpPr>
        <dsp:cNvPr id="0" name=""/>
        <dsp:cNvSpPr/>
      </dsp:nvSpPr>
      <dsp:spPr>
        <a:xfrm>
          <a:off x="1203529" y="2562150"/>
          <a:ext cx="3136820" cy="2937558"/>
        </a:xfrm>
        <a:custGeom>
          <a:avLst/>
          <a:gdLst/>
          <a:ahLst/>
          <a:cxnLst/>
          <a:rect l="0" t="0" r="0" b="0"/>
          <a:pathLst>
            <a:path>
              <a:moveTo>
                <a:pt x="2225681" y="0"/>
              </a:moveTo>
              <a:lnTo>
                <a:pt x="2225681" y="1830360"/>
              </a:lnTo>
              <a:lnTo>
                <a:pt x="0" y="1830360"/>
              </a:lnTo>
              <a:lnTo>
                <a:pt x="0" y="2084298"/>
              </a:lnTo>
            </a:path>
          </a:pathLst>
        </a:custGeom>
        <a:noFill/>
        <a:ln w="19050" cap="flat" cmpd="sng" algn="ctr">
          <a:solidFill>
            <a:srgbClr val="15608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35344-9CF5-4E79-95F3-25F3D3CB4E8B}">
      <dsp:nvSpPr>
        <dsp:cNvPr id="0" name=""/>
        <dsp:cNvSpPr/>
      </dsp:nvSpPr>
      <dsp:spPr>
        <a:xfrm>
          <a:off x="3058169" y="1626155"/>
          <a:ext cx="2564360" cy="935994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Wkl</a:t>
          </a:r>
          <a:r>
            <a:rPr lang="en-US" sz="29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. </a:t>
          </a:r>
          <a:r>
            <a:rPr lang="en-US" sz="2900" kern="1200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Ketua</a:t>
          </a:r>
          <a:endParaRPr lang="en-ID" sz="29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3058169" y="1626155"/>
        <a:ext cx="2564360" cy="935994"/>
      </dsp:txXfrm>
    </dsp:sp>
    <dsp:sp modelId="{131962C4-DBE2-4EBE-AFDE-B9B44741351E}">
      <dsp:nvSpPr>
        <dsp:cNvPr id="0" name=""/>
        <dsp:cNvSpPr/>
      </dsp:nvSpPr>
      <dsp:spPr>
        <a:xfrm>
          <a:off x="1654" y="5499708"/>
          <a:ext cx="2403751" cy="828132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Bidang</a:t>
          </a:r>
          <a:r>
            <a:rPr lang="en-US" sz="29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1</a:t>
          </a:r>
          <a:endParaRPr lang="en-ID" sz="29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1654" y="5499708"/>
        <a:ext cx="2403751" cy="828132"/>
      </dsp:txXfrm>
    </dsp:sp>
    <dsp:sp modelId="{F440F5CF-FC9A-4769-A7FC-A53B4EF3BB3D}">
      <dsp:nvSpPr>
        <dsp:cNvPr id="0" name=""/>
        <dsp:cNvSpPr/>
      </dsp:nvSpPr>
      <dsp:spPr>
        <a:xfrm>
          <a:off x="3121227" y="5474928"/>
          <a:ext cx="2416090" cy="1073408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Bidang</a:t>
          </a:r>
          <a:r>
            <a:rPr lang="en-US" sz="29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2</a:t>
          </a:r>
          <a:endParaRPr lang="en-ID" sz="29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3121227" y="5474928"/>
        <a:ext cx="2416090" cy="1073408"/>
      </dsp:txXfrm>
    </dsp:sp>
    <dsp:sp modelId="{90C78FB9-5A61-41CC-BCB5-A41BE5B3AF13}">
      <dsp:nvSpPr>
        <dsp:cNvPr id="0" name=""/>
        <dsp:cNvSpPr/>
      </dsp:nvSpPr>
      <dsp:spPr>
        <a:xfrm>
          <a:off x="6253071" y="5499708"/>
          <a:ext cx="2425974" cy="993513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Bidang</a:t>
          </a:r>
          <a:r>
            <a:rPr lang="en-US" sz="29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 3</a:t>
          </a:r>
          <a:endParaRPr lang="en-ID" sz="29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6253071" y="5499708"/>
        <a:ext cx="2425974" cy="993513"/>
      </dsp:txXfrm>
    </dsp:sp>
    <dsp:sp modelId="{8A7859CF-C557-4D10-9A29-2370E2B38541}">
      <dsp:nvSpPr>
        <dsp:cNvPr id="0" name=""/>
        <dsp:cNvSpPr/>
      </dsp:nvSpPr>
      <dsp:spPr>
        <a:xfrm>
          <a:off x="1486368" y="3071313"/>
          <a:ext cx="2496088" cy="1342613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Sekretaris</a:t>
          </a:r>
          <a:endParaRPr lang="en-ID" sz="29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1486368" y="3071313"/>
        <a:ext cx="2496088" cy="1342613"/>
      </dsp:txXfrm>
    </dsp:sp>
    <dsp:sp modelId="{1EAC79AF-5994-4116-A548-DC493B553900}">
      <dsp:nvSpPr>
        <dsp:cNvPr id="0" name=""/>
        <dsp:cNvSpPr/>
      </dsp:nvSpPr>
      <dsp:spPr>
        <a:xfrm>
          <a:off x="5104095" y="3351664"/>
          <a:ext cx="2596809" cy="1160257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Bendahara</a:t>
          </a:r>
          <a:endParaRPr lang="en-ID" sz="29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5104095" y="3351664"/>
        <a:ext cx="2596809" cy="1160257"/>
      </dsp:txXfrm>
    </dsp:sp>
    <dsp:sp modelId="{9443F9A6-0672-46D2-9CC1-8765D69B79AE}">
      <dsp:nvSpPr>
        <dsp:cNvPr id="0" name=""/>
        <dsp:cNvSpPr/>
      </dsp:nvSpPr>
      <dsp:spPr>
        <a:xfrm>
          <a:off x="3025413" y="366641"/>
          <a:ext cx="2640268" cy="1037755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Ketua</a:t>
          </a:r>
          <a:endParaRPr lang="en-ID" sz="29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3025413" y="366641"/>
        <a:ext cx="2640268" cy="1037755"/>
      </dsp:txXfrm>
    </dsp:sp>
    <dsp:sp modelId="{479CA3FE-2D5C-44FA-8BBB-23D2F53EF23D}">
      <dsp:nvSpPr>
        <dsp:cNvPr id="0" name=""/>
        <dsp:cNvSpPr/>
      </dsp:nvSpPr>
      <dsp:spPr>
        <a:xfrm>
          <a:off x="721736" y="395955"/>
          <a:ext cx="1759372" cy="1109453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Penasehat</a:t>
          </a:r>
          <a:endParaRPr lang="en-ID" sz="29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721736" y="395955"/>
        <a:ext cx="1759372" cy="110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Layout" Target="../diagrams/layout1.xml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diagramData" Target="../diagrams/data1.xml"/><Relationship Id="rId2" Type="http://schemas.openxmlformats.org/officeDocument/2006/relationships/image" Target="../media/image1.pn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A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2450" y="-4412590"/>
            <a:ext cx="19092900" cy="19112179"/>
          </a:xfrm>
          <a:custGeom>
            <a:avLst/>
            <a:gdLst/>
            <a:ahLst/>
            <a:cxnLst/>
            <a:rect l="l" t="t" r="r" b="b"/>
            <a:pathLst>
              <a:path w="19092900" h="19112179">
                <a:moveTo>
                  <a:pt x="0" y="0"/>
                </a:moveTo>
                <a:lnTo>
                  <a:pt x="19092900" y="0"/>
                </a:lnTo>
                <a:lnTo>
                  <a:pt x="19092900" y="19112180"/>
                </a:lnTo>
                <a:lnTo>
                  <a:pt x="0" y="19112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100309" y="-2615756"/>
            <a:ext cx="20488618" cy="9462016"/>
          </a:xfrm>
          <a:custGeom>
            <a:avLst/>
            <a:gdLst/>
            <a:ahLst/>
            <a:cxnLst/>
            <a:rect l="l" t="t" r="r" b="b"/>
            <a:pathLst>
              <a:path w="20488618" h="9462016">
                <a:moveTo>
                  <a:pt x="0" y="0"/>
                </a:moveTo>
                <a:lnTo>
                  <a:pt x="20488618" y="0"/>
                </a:lnTo>
                <a:lnTo>
                  <a:pt x="20488618" y="9462016"/>
                </a:lnTo>
                <a:lnTo>
                  <a:pt x="0" y="9462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067225" y="2618685"/>
            <a:ext cx="2153549" cy="990633"/>
          </a:xfrm>
          <a:custGeom>
            <a:avLst/>
            <a:gdLst/>
            <a:ahLst/>
            <a:cxnLst/>
            <a:rect l="l" t="t" r="r" b="b"/>
            <a:pathLst>
              <a:path w="2153549" h="990633">
                <a:moveTo>
                  <a:pt x="0" y="0"/>
                </a:moveTo>
                <a:lnTo>
                  <a:pt x="2153550" y="0"/>
                </a:lnTo>
                <a:lnTo>
                  <a:pt x="2153550" y="990633"/>
                </a:lnTo>
                <a:lnTo>
                  <a:pt x="0" y="990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3203366" y="-3802468"/>
            <a:ext cx="5601832" cy="4114800"/>
          </a:xfrm>
          <a:custGeom>
            <a:avLst/>
            <a:gdLst/>
            <a:ahLst/>
            <a:cxnLst/>
            <a:rect l="l" t="t" r="r" b="b"/>
            <a:pathLst>
              <a:path w="5601832" h="4114800">
                <a:moveTo>
                  <a:pt x="0" y="0"/>
                </a:moveTo>
                <a:lnTo>
                  <a:pt x="5601832" y="0"/>
                </a:lnTo>
                <a:lnTo>
                  <a:pt x="56018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V="1">
            <a:off x="-130359" y="8671108"/>
            <a:ext cx="6217670" cy="1615892"/>
          </a:xfrm>
          <a:custGeom>
            <a:avLst/>
            <a:gdLst/>
            <a:ahLst/>
            <a:cxnLst/>
            <a:rect l="l" t="t" r="r" b="b"/>
            <a:pathLst>
              <a:path w="6217670" h="1615892">
                <a:moveTo>
                  <a:pt x="0" y="1615892"/>
                </a:moveTo>
                <a:lnTo>
                  <a:pt x="6217670" y="1615892"/>
                </a:lnTo>
                <a:lnTo>
                  <a:pt x="6217670" y="0"/>
                </a:lnTo>
                <a:lnTo>
                  <a:pt x="0" y="0"/>
                </a:lnTo>
                <a:lnTo>
                  <a:pt x="0" y="161589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6031506" y="8671108"/>
            <a:ext cx="6217670" cy="1615892"/>
          </a:xfrm>
          <a:custGeom>
            <a:avLst/>
            <a:gdLst/>
            <a:ahLst/>
            <a:cxnLst/>
            <a:rect l="l" t="t" r="r" b="b"/>
            <a:pathLst>
              <a:path w="6217670" h="1615892">
                <a:moveTo>
                  <a:pt x="6217670" y="1615892"/>
                </a:moveTo>
                <a:lnTo>
                  <a:pt x="0" y="1615892"/>
                </a:lnTo>
                <a:lnTo>
                  <a:pt x="0" y="0"/>
                </a:lnTo>
                <a:lnTo>
                  <a:pt x="6217670" y="0"/>
                </a:lnTo>
                <a:lnTo>
                  <a:pt x="6217670" y="161589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12200689" y="8671108"/>
            <a:ext cx="6217670" cy="1615892"/>
          </a:xfrm>
          <a:custGeom>
            <a:avLst/>
            <a:gdLst/>
            <a:ahLst/>
            <a:cxnLst/>
            <a:rect l="l" t="t" r="r" b="b"/>
            <a:pathLst>
              <a:path w="6217670" h="1615892">
                <a:moveTo>
                  <a:pt x="6217670" y="1615892"/>
                </a:moveTo>
                <a:lnTo>
                  <a:pt x="0" y="1615892"/>
                </a:lnTo>
                <a:lnTo>
                  <a:pt x="0" y="0"/>
                </a:lnTo>
                <a:lnTo>
                  <a:pt x="6217670" y="0"/>
                </a:lnTo>
                <a:lnTo>
                  <a:pt x="6217670" y="161589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589231" y="4114642"/>
            <a:ext cx="11109539" cy="3341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1"/>
              </a:lnSpc>
            </a:pPr>
            <a:r>
              <a:rPr lang="en-US" sz="8931" dirty="0">
                <a:solidFill>
                  <a:srgbClr val="FFFFFF"/>
                </a:solidFill>
                <a:latin typeface="Adolescence"/>
                <a:ea typeface="Adolescence"/>
                <a:cs typeface="Adolescence"/>
                <a:sym typeface="Adolescence"/>
              </a:rPr>
              <a:t>MENYAMBUT BULAN RAMADHAN 1447 H </a:t>
            </a:r>
          </a:p>
          <a:p>
            <a:pPr algn="ctr">
              <a:lnSpc>
                <a:spcPts val="8931"/>
              </a:lnSpc>
            </a:pPr>
            <a:r>
              <a:rPr lang="en-US" sz="6600" dirty="0">
                <a:solidFill>
                  <a:srgbClr val="FFFFFF"/>
                </a:solidFill>
                <a:latin typeface="Adolescence"/>
                <a:ea typeface="Adolescence"/>
                <a:cs typeface="Adolescence"/>
                <a:sym typeface="Adolescence"/>
              </a:rPr>
              <a:t>BERKAH, KEBAIKAN, DAN KESABARAN</a:t>
            </a:r>
          </a:p>
        </p:txBody>
      </p:sp>
      <p:sp>
        <p:nvSpPr>
          <p:cNvPr id="10" name="Freeform 10"/>
          <p:cNvSpPr/>
          <p:nvPr/>
        </p:nvSpPr>
        <p:spPr>
          <a:xfrm>
            <a:off x="870140" y="4602274"/>
            <a:ext cx="2769352" cy="3609345"/>
          </a:xfrm>
          <a:custGeom>
            <a:avLst/>
            <a:gdLst/>
            <a:ahLst/>
            <a:cxnLst/>
            <a:rect l="l" t="t" r="r" b="b"/>
            <a:pathLst>
              <a:path w="2769352" h="3609345">
                <a:moveTo>
                  <a:pt x="0" y="0"/>
                </a:moveTo>
                <a:lnTo>
                  <a:pt x="2769352" y="0"/>
                </a:lnTo>
                <a:lnTo>
                  <a:pt x="2769352" y="3609344"/>
                </a:lnTo>
                <a:lnTo>
                  <a:pt x="0" y="36093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648508" y="4602274"/>
            <a:ext cx="2769352" cy="3609345"/>
          </a:xfrm>
          <a:custGeom>
            <a:avLst/>
            <a:gdLst/>
            <a:ahLst/>
            <a:cxnLst/>
            <a:rect l="l" t="t" r="r" b="b"/>
            <a:pathLst>
              <a:path w="2769352" h="3609345">
                <a:moveTo>
                  <a:pt x="0" y="0"/>
                </a:moveTo>
                <a:lnTo>
                  <a:pt x="2769352" y="0"/>
                </a:lnTo>
                <a:lnTo>
                  <a:pt x="2769352" y="3609344"/>
                </a:lnTo>
                <a:lnTo>
                  <a:pt x="0" y="36093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2933701" y="1497808"/>
            <a:ext cx="12418220" cy="6824663"/>
          </a:xfrm>
          <a:custGeom>
            <a:avLst/>
            <a:gdLst>
              <a:gd name="T0" fmla="*/ 2161 w 2174"/>
              <a:gd name="T1" fmla="*/ 0 h 1194"/>
              <a:gd name="T2" fmla="*/ 1935 w 2174"/>
              <a:gd name="T3" fmla="*/ 166 h 1194"/>
              <a:gd name="T4" fmla="*/ 237 w 2174"/>
              <a:gd name="T5" fmla="*/ 166 h 1194"/>
              <a:gd name="T6" fmla="*/ 0 w 2174"/>
              <a:gd name="T7" fmla="*/ 403 h 1194"/>
              <a:gd name="T8" fmla="*/ 0 w 2174"/>
              <a:gd name="T9" fmla="*/ 403 h 1194"/>
              <a:gd name="T10" fmla="*/ 237 w 2174"/>
              <a:gd name="T11" fmla="*/ 639 h 1194"/>
              <a:gd name="T12" fmla="*/ 1937 w 2174"/>
              <a:gd name="T13" fmla="*/ 639 h 1194"/>
              <a:gd name="T14" fmla="*/ 2174 w 2174"/>
              <a:gd name="T15" fmla="*/ 875 h 1194"/>
              <a:gd name="T16" fmla="*/ 2174 w 2174"/>
              <a:gd name="T17" fmla="*/ 875 h 1194"/>
              <a:gd name="T18" fmla="*/ 1937 w 2174"/>
              <a:gd name="T19" fmla="*/ 1112 h 1194"/>
              <a:gd name="T20" fmla="*/ 237 w 2174"/>
              <a:gd name="T21" fmla="*/ 1112 h 1194"/>
              <a:gd name="T22" fmla="*/ 58 w 2174"/>
              <a:gd name="T23" fmla="*/ 1194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74" h="1194">
                <a:moveTo>
                  <a:pt x="2161" y="0"/>
                </a:moveTo>
                <a:cubicBezTo>
                  <a:pt x="2131" y="96"/>
                  <a:pt x="2041" y="166"/>
                  <a:pt x="1935" y="166"/>
                </a:cubicBezTo>
                <a:cubicBezTo>
                  <a:pt x="237" y="166"/>
                  <a:pt x="237" y="166"/>
                  <a:pt x="237" y="166"/>
                </a:cubicBezTo>
                <a:cubicBezTo>
                  <a:pt x="106" y="166"/>
                  <a:pt x="0" y="272"/>
                  <a:pt x="0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33"/>
                  <a:pt x="106" y="639"/>
                  <a:pt x="237" y="639"/>
                </a:cubicBezTo>
                <a:cubicBezTo>
                  <a:pt x="1937" y="639"/>
                  <a:pt x="1937" y="639"/>
                  <a:pt x="1937" y="639"/>
                </a:cubicBezTo>
                <a:cubicBezTo>
                  <a:pt x="2068" y="639"/>
                  <a:pt x="2174" y="745"/>
                  <a:pt x="2174" y="875"/>
                </a:cubicBezTo>
                <a:cubicBezTo>
                  <a:pt x="2174" y="875"/>
                  <a:pt x="2174" y="875"/>
                  <a:pt x="2174" y="875"/>
                </a:cubicBezTo>
                <a:cubicBezTo>
                  <a:pt x="2174" y="1006"/>
                  <a:pt x="2068" y="1112"/>
                  <a:pt x="1937" y="1112"/>
                </a:cubicBezTo>
                <a:cubicBezTo>
                  <a:pt x="237" y="1112"/>
                  <a:pt x="237" y="1112"/>
                  <a:pt x="237" y="1112"/>
                </a:cubicBezTo>
                <a:cubicBezTo>
                  <a:pt x="165" y="1112"/>
                  <a:pt x="101" y="1143"/>
                  <a:pt x="58" y="1194"/>
                </a:cubicBez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ru-RU" sz="2700"/>
          </a:p>
        </p:txBody>
      </p:sp>
      <p:grpSp>
        <p:nvGrpSpPr>
          <p:cNvPr id="2" name="Group 1"/>
          <p:cNvGrpSpPr/>
          <p:nvPr/>
        </p:nvGrpSpPr>
        <p:grpSpPr>
          <a:xfrm>
            <a:off x="5824538" y="7641433"/>
            <a:ext cx="423863" cy="423863"/>
            <a:chOff x="3883025" y="5094288"/>
            <a:chExt cx="282575" cy="282575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883025" y="5094288"/>
              <a:ext cx="282575" cy="282575"/>
            </a:xfrm>
            <a:prstGeom prst="ellipse">
              <a:avLst/>
            </a:prstGeom>
            <a:solidFill>
              <a:schemeClr val="bg2"/>
            </a:solidFill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940175" y="5151438"/>
              <a:ext cx="168275" cy="1682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135225" y="6286500"/>
            <a:ext cx="428625" cy="428625"/>
            <a:chOff x="10090150" y="4191000"/>
            <a:chExt cx="285750" cy="285750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0090150" y="4191000"/>
              <a:ext cx="285750" cy="285750"/>
            </a:xfrm>
            <a:prstGeom prst="ellipse">
              <a:avLst/>
            </a:prstGeom>
            <a:solidFill>
              <a:schemeClr val="bg2"/>
            </a:solidFill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0150475" y="4248150"/>
              <a:ext cx="168275" cy="1682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920163" y="7641433"/>
            <a:ext cx="428625" cy="423863"/>
            <a:chOff x="5946775" y="5094288"/>
            <a:chExt cx="285750" cy="282575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5946775" y="5094288"/>
              <a:ext cx="285750" cy="282575"/>
            </a:xfrm>
            <a:prstGeom prst="ellipse">
              <a:avLst/>
            </a:prstGeom>
            <a:solidFill>
              <a:schemeClr val="bg2"/>
            </a:solidFill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6008688" y="5151438"/>
              <a:ext cx="166688" cy="1682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022932" y="7641433"/>
            <a:ext cx="421482" cy="423863"/>
            <a:chOff x="8015288" y="5094288"/>
            <a:chExt cx="280988" cy="282575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8015288" y="5094288"/>
              <a:ext cx="280988" cy="282575"/>
            </a:xfrm>
            <a:prstGeom prst="ellipse">
              <a:avLst/>
            </a:prstGeom>
            <a:solidFill>
              <a:schemeClr val="bg2"/>
            </a:solidFill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8072438" y="5151438"/>
              <a:ext cx="166688" cy="1682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824538" y="2233613"/>
            <a:ext cx="423863" cy="423863"/>
            <a:chOff x="3883025" y="1489075"/>
            <a:chExt cx="282575" cy="282575"/>
          </a:xfrm>
        </p:grpSpPr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883025" y="1489075"/>
              <a:ext cx="282575" cy="282575"/>
            </a:xfrm>
            <a:prstGeom prst="ellipse">
              <a:avLst/>
            </a:prstGeom>
            <a:solidFill>
              <a:schemeClr val="bg2"/>
            </a:solidFill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3940175" y="1546225"/>
              <a:ext cx="168275" cy="1682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724150" y="3583782"/>
            <a:ext cx="428625" cy="428625"/>
            <a:chOff x="1816100" y="2389188"/>
            <a:chExt cx="285750" cy="285750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16100" y="2389188"/>
              <a:ext cx="285750" cy="285750"/>
            </a:xfrm>
            <a:prstGeom prst="ellipse">
              <a:avLst/>
            </a:prstGeom>
            <a:solidFill>
              <a:schemeClr val="bg2"/>
            </a:solidFill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873250" y="2449513"/>
              <a:ext cx="166688" cy="1682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8920163" y="2233613"/>
            <a:ext cx="428625" cy="423863"/>
            <a:chOff x="5946775" y="1489075"/>
            <a:chExt cx="285750" cy="282575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5946775" y="1489075"/>
              <a:ext cx="285750" cy="282575"/>
            </a:xfrm>
            <a:prstGeom prst="ellipse">
              <a:avLst/>
            </a:prstGeom>
            <a:solidFill>
              <a:schemeClr val="bg2"/>
            </a:solidFill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6008688" y="1546225"/>
              <a:ext cx="166688" cy="1682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2022932" y="2233613"/>
            <a:ext cx="421482" cy="423863"/>
            <a:chOff x="8015288" y="1489075"/>
            <a:chExt cx="280988" cy="282575"/>
          </a:xfrm>
        </p:grpSpPr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8015288" y="1489075"/>
              <a:ext cx="280988" cy="282575"/>
            </a:xfrm>
            <a:prstGeom prst="ellipse">
              <a:avLst/>
            </a:prstGeom>
            <a:solidFill>
              <a:schemeClr val="bg2"/>
            </a:solidFill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8072438" y="1546225"/>
              <a:ext cx="166688" cy="1682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24538" y="4938713"/>
            <a:ext cx="423863" cy="421482"/>
            <a:chOff x="3883025" y="3292475"/>
            <a:chExt cx="282575" cy="280988"/>
          </a:xfrm>
        </p:grpSpPr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3883025" y="3292475"/>
              <a:ext cx="282575" cy="280988"/>
            </a:xfrm>
            <a:prstGeom prst="ellipse">
              <a:avLst/>
            </a:prstGeom>
            <a:solidFill>
              <a:schemeClr val="bg2"/>
            </a:solidFill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3940175" y="3349625"/>
              <a:ext cx="168275" cy="16668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55785" y="4938713"/>
            <a:ext cx="428625" cy="421482"/>
            <a:chOff x="5946775" y="3292475"/>
            <a:chExt cx="285750" cy="280988"/>
          </a:xfrm>
        </p:grpSpPr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5946775" y="3292475"/>
              <a:ext cx="285750" cy="280988"/>
            </a:xfrm>
            <a:prstGeom prst="ellipse">
              <a:avLst/>
            </a:prstGeom>
            <a:solidFill>
              <a:schemeClr val="bg2"/>
            </a:solidFill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6008688" y="3349625"/>
              <a:ext cx="166688" cy="166688"/>
            </a:xfrm>
            <a:prstGeom prst="ellipse">
              <a:avLst/>
            </a:prstGeom>
            <a:solidFill>
              <a:srgbClr val="00A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203786" y="4938713"/>
            <a:ext cx="421482" cy="421482"/>
            <a:chOff x="8015288" y="3292475"/>
            <a:chExt cx="280988" cy="280988"/>
          </a:xfrm>
        </p:grpSpPr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8015288" y="3292475"/>
              <a:ext cx="280988" cy="280988"/>
            </a:xfrm>
            <a:prstGeom prst="ellipse">
              <a:avLst/>
            </a:prstGeom>
            <a:solidFill>
              <a:schemeClr val="bg2"/>
            </a:solidFill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072438" y="3349625"/>
              <a:ext cx="166688" cy="1666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</p:grp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5416429" y="8324850"/>
            <a:ext cx="12567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ru-RU" sz="1950" b="1" dirty="0">
                <a:solidFill>
                  <a:schemeClr val="accent1"/>
                </a:solidFill>
                <a:latin typeface="Open Sans" panose="020B0606030504020204" pitchFamily="34" charset="0"/>
              </a:rPr>
              <a:t>11 Januari</a:t>
            </a:r>
            <a:endParaRPr lang="ru-RU" altLang="ru-RU" sz="2700" dirty="0">
              <a:solidFill>
                <a:schemeClr val="accent1"/>
              </a:solidFill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8300020" y="8324850"/>
            <a:ext cx="16879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ru-RU" sz="1950" b="1" dirty="0">
                <a:solidFill>
                  <a:schemeClr val="accent6"/>
                </a:solidFill>
                <a:latin typeface="Open Sans" panose="020B0606030504020204" pitchFamily="34" charset="0"/>
              </a:rPr>
              <a:t>17-24 Januari </a:t>
            </a:r>
            <a:endParaRPr lang="ru-RU" altLang="ru-RU" sz="2700" dirty="0">
              <a:solidFill>
                <a:schemeClr val="accent6"/>
              </a:solidFill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1432078" y="8324850"/>
            <a:ext cx="162223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ru-RU" sz="1950" b="1" dirty="0">
                <a:solidFill>
                  <a:schemeClr val="accent4"/>
                </a:solidFill>
                <a:latin typeface="Open Sans" panose="020B0606030504020204" pitchFamily="34" charset="0"/>
              </a:rPr>
              <a:t>24-31 Januari</a:t>
            </a:r>
            <a:endParaRPr lang="ru-RU" altLang="ru-RU" sz="2700" dirty="0">
              <a:solidFill>
                <a:schemeClr val="accent4"/>
              </a:solidFill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5337085" y="5545932"/>
            <a:ext cx="141545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ru-RU" sz="1950" b="1" dirty="0">
                <a:solidFill>
                  <a:schemeClr val="accent6"/>
                </a:solidFill>
                <a:latin typeface="Open Sans" panose="020B0606030504020204" pitchFamily="34" charset="0"/>
              </a:rPr>
              <a:t>14 Februari</a:t>
            </a:r>
            <a:endParaRPr lang="ru-RU" altLang="ru-RU" sz="2700" dirty="0">
              <a:solidFill>
                <a:schemeClr val="accent6"/>
              </a:solidFill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10343235" y="5545932"/>
            <a:ext cx="127278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ru-RU" sz="1950" b="1" dirty="0">
                <a:solidFill>
                  <a:schemeClr val="accent3"/>
                </a:solidFill>
                <a:latin typeface="Open Sans" panose="020B0606030504020204" pitchFamily="34" charset="0"/>
              </a:rPr>
              <a:t>8 Februari</a:t>
            </a:r>
            <a:endParaRPr lang="ru-RU" altLang="ru-RU" sz="2700" dirty="0">
              <a:solidFill>
                <a:schemeClr val="accent3"/>
              </a:solidFill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12787662" y="5545932"/>
            <a:ext cx="127278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ru-RU" sz="1950" b="1" dirty="0">
                <a:solidFill>
                  <a:schemeClr val="accent1"/>
                </a:solidFill>
                <a:latin typeface="Open Sans" panose="020B0606030504020204" pitchFamily="34" charset="0"/>
              </a:rPr>
              <a:t>1 Februari</a:t>
            </a:r>
            <a:endParaRPr lang="ru-RU" altLang="ru-RU" sz="2700" dirty="0">
              <a:solidFill>
                <a:schemeClr val="accent1"/>
              </a:solidFill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15861781" y="6053138"/>
            <a:ext cx="12567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ru-RU" sz="1950" b="1" dirty="0">
                <a:solidFill>
                  <a:schemeClr val="accent5"/>
                </a:solidFill>
                <a:latin typeface="Open Sans" panose="020B0606030504020204" pitchFamily="34" charset="0"/>
              </a:rPr>
              <a:t>25 Januari</a:t>
            </a:r>
            <a:endParaRPr lang="ru-RU" altLang="ru-RU" sz="2700" dirty="0">
              <a:solidFill>
                <a:schemeClr val="accent5"/>
              </a:solidFill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5134782" y="2897982"/>
            <a:ext cx="180337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ru-RU" sz="1950" b="1" dirty="0">
                <a:solidFill>
                  <a:schemeClr val="accent4"/>
                </a:solidFill>
                <a:latin typeface="Open Sans" panose="020B0606030504020204" pitchFamily="34" charset="0"/>
              </a:rPr>
              <a:t>17/18 Februari</a:t>
            </a:r>
            <a:endParaRPr lang="ru-RU" altLang="ru-RU" sz="2700" dirty="0">
              <a:solidFill>
                <a:schemeClr val="accent4"/>
              </a:solidFill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1054111" y="3350420"/>
            <a:ext cx="141545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ru-RU" sz="1950" b="1" dirty="0">
                <a:solidFill>
                  <a:schemeClr val="accent5"/>
                </a:solidFill>
                <a:latin typeface="Open Sans" panose="020B0606030504020204" pitchFamily="34" charset="0"/>
              </a:rPr>
              <a:t>15 Februari</a:t>
            </a:r>
            <a:endParaRPr lang="ru-RU" altLang="ru-RU" sz="2700" dirty="0">
              <a:solidFill>
                <a:schemeClr val="accent5"/>
              </a:solidFill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8541365" y="2897982"/>
            <a:ext cx="12052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ru-RU" sz="1950" b="1" dirty="0">
                <a:solidFill>
                  <a:schemeClr val="accent1"/>
                </a:solidFill>
                <a:latin typeface="Open Sans" panose="020B0606030504020204" pitchFamily="34" charset="0"/>
              </a:rPr>
              <a:t>7/8 Maret</a:t>
            </a:r>
            <a:endParaRPr lang="ru-RU" altLang="ru-RU" sz="2700" dirty="0">
              <a:solidFill>
                <a:schemeClr val="accent1"/>
              </a:solidFill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11659001" y="2897982"/>
            <a:ext cx="11683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ru-RU" sz="1950" b="1" dirty="0">
                <a:solidFill>
                  <a:schemeClr val="accent5"/>
                </a:solidFill>
                <a:latin typeface="Open Sans" panose="020B0606030504020204" pitchFamily="34" charset="0"/>
              </a:rPr>
              <a:t>10  Maret</a:t>
            </a:r>
            <a:endParaRPr lang="ru-RU" altLang="ru-RU" sz="2700" dirty="0">
              <a:solidFill>
                <a:schemeClr val="accent5"/>
              </a:solidFill>
            </a:endParaRPr>
          </a:p>
        </p:txBody>
      </p:sp>
      <p:sp>
        <p:nvSpPr>
          <p:cNvPr id="40" name="Freeform 40"/>
          <p:cNvSpPr>
            <a:spLocks noEditPoints="1"/>
          </p:cNvSpPr>
          <p:nvPr/>
        </p:nvSpPr>
        <p:spPr bwMode="auto">
          <a:xfrm>
            <a:off x="14968538" y="600076"/>
            <a:ext cx="697707" cy="702470"/>
          </a:xfrm>
          <a:custGeom>
            <a:avLst/>
            <a:gdLst>
              <a:gd name="T0" fmla="*/ 105 w 122"/>
              <a:gd name="T1" fmla="*/ 34 h 123"/>
              <a:gd name="T2" fmla="*/ 114 w 122"/>
              <a:gd name="T3" fmla="*/ 65 h 123"/>
              <a:gd name="T4" fmla="*/ 57 w 122"/>
              <a:gd name="T5" fmla="*/ 123 h 123"/>
              <a:gd name="T6" fmla="*/ 0 w 122"/>
              <a:gd name="T7" fmla="*/ 65 h 123"/>
              <a:gd name="T8" fmla="*/ 57 w 122"/>
              <a:gd name="T9" fmla="*/ 8 h 123"/>
              <a:gd name="T10" fmla="*/ 88 w 122"/>
              <a:gd name="T11" fmla="*/ 17 h 123"/>
              <a:gd name="T12" fmla="*/ 79 w 122"/>
              <a:gd name="T13" fmla="*/ 28 h 123"/>
              <a:gd name="T14" fmla="*/ 57 w 122"/>
              <a:gd name="T15" fmla="*/ 22 h 123"/>
              <a:gd name="T16" fmla="*/ 14 w 122"/>
              <a:gd name="T17" fmla="*/ 65 h 123"/>
              <a:gd name="T18" fmla="*/ 57 w 122"/>
              <a:gd name="T19" fmla="*/ 109 h 123"/>
              <a:gd name="T20" fmla="*/ 100 w 122"/>
              <a:gd name="T21" fmla="*/ 65 h 123"/>
              <a:gd name="T22" fmla="*/ 94 w 122"/>
              <a:gd name="T23" fmla="*/ 43 h 123"/>
              <a:gd name="T24" fmla="*/ 67 w 122"/>
              <a:gd name="T25" fmla="*/ 39 h 123"/>
              <a:gd name="T26" fmla="*/ 57 w 122"/>
              <a:gd name="T27" fmla="*/ 37 h 123"/>
              <a:gd name="T28" fmla="*/ 29 w 122"/>
              <a:gd name="T29" fmla="*/ 65 h 123"/>
              <a:gd name="T30" fmla="*/ 57 w 122"/>
              <a:gd name="T31" fmla="*/ 94 h 123"/>
              <a:gd name="T32" fmla="*/ 85 w 122"/>
              <a:gd name="T33" fmla="*/ 65 h 123"/>
              <a:gd name="T34" fmla="*/ 82 w 122"/>
              <a:gd name="T35" fmla="*/ 53 h 123"/>
              <a:gd name="T36" fmla="*/ 57 w 122"/>
              <a:gd name="T37" fmla="*/ 65 h 123"/>
              <a:gd name="T38" fmla="*/ 119 w 122"/>
              <a:gd name="T39" fmla="*/ 3 h 123"/>
              <a:gd name="T40" fmla="*/ 104 w 122"/>
              <a:gd name="T41" fmla="*/ 0 h 123"/>
              <a:gd name="T42" fmla="*/ 104 w 122"/>
              <a:gd name="T43" fmla="*/ 18 h 123"/>
              <a:gd name="T44" fmla="*/ 122 w 122"/>
              <a:gd name="T45" fmla="*/ 18 h 123"/>
              <a:gd name="T46" fmla="*/ 9 w 122"/>
              <a:gd name="T47" fmla="*/ 123 h 123"/>
              <a:gd name="T48" fmla="*/ 21 w 122"/>
              <a:gd name="T49" fmla="*/ 110 h 123"/>
              <a:gd name="T50" fmla="*/ 93 w 122"/>
              <a:gd name="T51" fmla="*/ 110 h 123"/>
              <a:gd name="T52" fmla="*/ 104 w 122"/>
              <a:gd name="T53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2" h="123">
                <a:moveTo>
                  <a:pt x="105" y="34"/>
                </a:moveTo>
                <a:cubicBezTo>
                  <a:pt x="110" y="43"/>
                  <a:pt x="114" y="54"/>
                  <a:pt x="114" y="65"/>
                </a:cubicBezTo>
                <a:cubicBezTo>
                  <a:pt x="114" y="97"/>
                  <a:pt x="88" y="123"/>
                  <a:pt x="57" y="123"/>
                </a:cubicBezTo>
                <a:cubicBezTo>
                  <a:pt x="25" y="123"/>
                  <a:pt x="0" y="97"/>
                  <a:pt x="0" y="65"/>
                </a:cubicBezTo>
                <a:cubicBezTo>
                  <a:pt x="0" y="34"/>
                  <a:pt x="25" y="8"/>
                  <a:pt x="57" y="8"/>
                </a:cubicBezTo>
                <a:cubicBezTo>
                  <a:pt x="68" y="8"/>
                  <a:pt x="79" y="11"/>
                  <a:pt x="88" y="17"/>
                </a:cubicBezTo>
                <a:moveTo>
                  <a:pt x="79" y="28"/>
                </a:moveTo>
                <a:cubicBezTo>
                  <a:pt x="72" y="24"/>
                  <a:pt x="65" y="22"/>
                  <a:pt x="57" y="22"/>
                </a:cubicBezTo>
                <a:cubicBezTo>
                  <a:pt x="33" y="22"/>
                  <a:pt x="14" y="41"/>
                  <a:pt x="14" y="65"/>
                </a:cubicBezTo>
                <a:cubicBezTo>
                  <a:pt x="14" y="89"/>
                  <a:pt x="33" y="109"/>
                  <a:pt x="57" y="109"/>
                </a:cubicBezTo>
                <a:cubicBezTo>
                  <a:pt x="81" y="109"/>
                  <a:pt x="100" y="89"/>
                  <a:pt x="100" y="65"/>
                </a:cubicBezTo>
                <a:cubicBezTo>
                  <a:pt x="100" y="57"/>
                  <a:pt x="98" y="50"/>
                  <a:pt x="94" y="43"/>
                </a:cubicBezTo>
                <a:moveTo>
                  <a:pt x="67" y="39"/>
                </a:moveTo>
                <a:cubicBezTo>
                  <a:pt x="64" y="38"/>
                  <a:pt x="60" y="37"/>
                  <a:pt x="57" y="37"/>
                </a:cubicBezTo>
                <a:cubicBezTo>
                  <a:pt x="41" y="37"/>
                  <a:pt x="29" y="50"/>
                  <a:pt x="29" y="65"/>
                </a:cubicBezTo>
                <a:cubicBezTo>
                  <a:pt x="29" y="81"/>
                  <a:pt x="41" y="94"/>
                  <a:pt x="57" y="94"/>
                </a:cubicBezTo>
                <a:cubicBezTo>
                  <a:pt x="72" y="94"/>
                  <a:pt x="85" y="81"/>
                  <a:pt x="85" y="65"/>
                </a:cubicBezTo>
                <a:cubicBezTo>
                  <a:pt x="85" y="61"/>
                  <a:pt x="84" y="57"/>
                  <a:pt x="82" y="53"/>
                </a:cubicBezTo>
                <a:moveTo>
                  <a:pt x="57" y="65"/>
                </a:moveTo>
                <a:cubicBezTo>
                  <a:pt x="119" y="3"/>
                  <a:pt x="119" y="3"/>
                  <a:pt x="119" y="3"/>
                </a:cubicBezTo>
                <a:moveTo>
                  <a:pt x="104" y="0"/>
                </a:moveTo>
                <a:cubicBezTo>
                  <a:pt x="104" y="18"/>
                  <a:pt x="104" y="18"/>
                  <a:pt x="104" y="18"/>
                </a:cubicBezTo>
                <a:cubicBezTo>
                  <a:pt x="122" y="18"/>
                  <a:pt x="122" y="18"/>
                  <a:pt x="122" y="18"/>
                </a:cubicBezTo>
                <a:moveTo>
                  <a:pt x="9" y="123"/>
                </a:moveTo>
                <a:cubicBezTo>
                  <a:pt x="21" y="110"/>
                  <a:pt x="21" y="110"/>
                  <a:pt x="21" y="110"/>
                </a:cubicBezTo>
                <a:moveTo>
                  <a:pt x="93" y="110"/>
                </a:moveTo>
                <a:cubicBezTo>
                  <a:pt x="104" y="123"/>
                  <a:pt x="104" y="123"/>
                  <a:pt x="104" y="123"/>
                </a:cubicBez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ru-RU" sz="2700"/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2536032" y="8453438"/>
            <a:ext cx="638175" cy="921545"/>
          </a:xfrm>
          <a:custGeom>
            <a:avLst/>
            <a:gdLst>
              <a:gd name="T0" fmla="*/ 97 w 112"/>
              <a:gd name="T1" fmla="*/ 20 h 161"/>
              <a:gd name="T2" fmla="*/ 112 w 112"/>
              <a:gd name="T3" fmla="*/ 26 h 161"/>
              <a:gd name="T4" fmla="*/ 94 w 112"/>
              <a:gd name="T5" fmla="*/ 81 h 161"/>
              <a:gd name="T6" fmla="*/ 70 w 112"/>
              <a:gd name="T7" fmla="*/ 112 h 161"/>
              <a:gd name="T8" fmla="*/ 58 w 112"/>
              <a:gd name="T9" fmla="*/ 115 h 161"/>
              <a:gd name="T10" fmla="*/ 36 w 112"/>
              <a:gd name="T11" fmla="*/ 103 h 161"/>
              <a:gd name="T12" fmla="*/ 32 w 112"/>
              <a:gd name="T13" fmla="*/ 91 h 161"/>
              <a:gd name="T14" fmla="*/ 46 w 112"/>
              <a:gd name="T15" fmla="*/ 54 h 161"/>
              <a:gd name="T16" fmla="*/ 84 w 112"/>
              <a:gd name="T17" fmla="*/ 11 h 161"/>
              <a:gd name="T18" fmla="*/ 97 w 112"/>
              <a:gd name="T19" fmla="*/ 20 h 161"/>
              <a:gd name="T20" fmla="*/ 108 w 112"/>
              <a:gd name="T21" fmla="*/ 0 h 161"/>
              <a:gd name="T22" fmla="*/ 108 w 112"/>
              <a:gd name="T23" fmla="*/ 0 h 161"/>
              <a:gd name="T24" fmla="*/ 108 w 112"/>
              <a:gd name="T25" fmla="*/ 0 h 161"/>
              <a:gd name="T26" fmla="*/ 84 w 112"/>
              <a:gd name="T27" fmla="*/ 11 h 161"/>
              <a:gd name="T28" fmla="*/ 97 w 112"/>
              <a:gd name="T29" fmla="*/ 20 h 161"/>
              <a:gd name="T30" fmla="*/ 112 w 112"/>
              <a:gd name="T31" fmla="*/ 26 h 161"/>
              <a:gd name="T32" fmla="*/ 108 w 112"/>
              <a:gd name="T33" fmla="*/ 0 h 161"/>
              <a:gd name="T34" fmla="*/ 108 w 112"/>
              <a:gd name="T35" fmla="*/ 0 h 161"/>
              <a:gd name="T36" fmla="*/ 46 w 112"/>
              <a:gd name="T37" fmla="*/ 54 h 161"/>
              <a:gd name="T38" fmla="*/ 4 w 112"/>
              <a:gd name="T39" fmla="*/ 83 h 161"/>
              <a:gd name="T40" fmla="*/ 7 w 112"/>
              <a:gd name="T41" fmla="*/ 92 h 161"/>
              <a:gd name="T42" fmla="*/ 32 w 112"/>
              <a:gd name="T43" fmla="*/ 91 h 161"/>
              <a:gd name="T44" fmla="*/ 70 w 112"/>
              <a:gd name="T45" fmla="*/ 112 h 161"/>
              <a:gd name="T46" fmla="*/ 82 w 112"/>
              <a:gd name="T47" fmla="*/ 134 h 161"/>
              <a:gd name="T48" fmla="*/ 91 w 112"/>
              <a:gd name="T49" fmla="*/ 132 h 161"/>
              <a:gd name="T50" fmla="*/ 94 w 112"/>
              <a:gd name="T51" fmla="*/ 81 h 161"/>
              <a:gd name="T52" fmla="*/ 58 w 112"/>
              <a:gd name="T53" fmla="*/ 115 h 161"/>
              <a:gd name="T54" fmla="*/ 36 w 112"/>
              <a:gd name="T55" fmla="*/ 103 h 161"/>
              <a:gd name="T56" fmla="*/ 32 w 112"/>
              <a:gd name="T57" fmla="*/ 108 h 161"/>
              <a:gd name="T58" fmla="*/ 55 w 112"/>
              <a:gd name="T59" fmla="*/ 121 h 161"/>
              <a:gd name="T60" fmla="*/ 58 w 112"/>
              <a:gd name="T61" fmla="*/ 115 h 161"/>
              <a:gd name="T62" fmla="*/ 39 w 112"/>
              <a:gd name="T63" fmla="*/ 122 h 161"/>
              <a:gd name="T64" fmla="*/ 19 w 112"/>
              <a:gd name="T65" fmla="*/ 128 h 161"/>
              <a:gd name="T66" fmla="*/ 17 w 112"/>
              <a:gd name="T67" fmla="*/ 161 h 161"/>
              <a:gd name="T68" fmla="*/ 45 w 112"/>
              <a:gd name="T69" fmla="*/ 143 h 161"/>
              <a:gd name="T70" fmla="*/ 39 w 112"/>
              <a:gd name="T71" fmla="*/ 122 h 161"/>
              <a:gd name="T72" fmla="*/ 35 w 112"/>
              <a:gd name="T73" fmla="*/ 130 h 161"/>
              <a:gd name="T74" fmla="*/ 25 w 112"/>
              <a:gd name="T75" fmla="*/ 132 h 161"/>
              <a:gd name="T76" fmla="*/ 25 w 112"/>
              <a:gd name="T77" fmla="*/ 147 h 161"/>
              <a:gd name="T78" fmla="*/ 38 w 112"/>
              <a:gd name="T79" fmla="*/ 139 h 161"/>
              <a:gd name="T80" fmla="*/ 35 w 112"/>
              <a:gd name="T81" fmla="*/ 130 h 161"/>
              <a:gd name="T82" fmla="*/ 86 w 112"/>
              <a:gd name="T83" fmla="*/ 39 h 161"/>
              <a:gd name="T84" fmla="*/ 69 w 112"/>
              <a:gd name="T85" fmla="*/ 44 h 161"/>
              <a:gd name="T86" fmla="*/ 74 w 112"/>
              <a:gd name="T87" fmla="*/ 60 h 161"/>
              <a:gd name="T88" fmla="*/ 91 w 112"/>
              <a:gd name="T89" fmla="*/ 56 h 161"/>
              <a:gd name="T90" fmla="*/ 86 w 112"/>
              <a:gd name="T91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" h="161">
                <a:moveTo>
                  <a:pt x="97" y="20"/>
                </a:moveTo>
                <a:cubicBezTo>
                  <a:pt x="102" y="23"/>
                  <a:pt x="107" y="25"/>
                  <a:pt x="112" y="26"/>
                </a:cubicBezTo>
                <a:cubicBezTo>
                  <a:pt x="111" y="46"/>
                  <a:pt x="105" y="65"/>
                  <a:pt x="94" y="81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67" y="116"/>
                  <a:pt x="62" y="117"/>
                  <a:pt x="58" y="115"/>
                </a:cubicBezTo>
                <a:cubicBezTo>
                  <a:pt x="36" y="103"/>
                  <a:pt x="36" y="103"/>
                  <a:pt x="36" y="103"/>
                </a:cubicBezTo>
                <a:cubicBezTo>
                  <a:pt x="32" y="100"/>
                  <a:pt x="30" y="95"/>
                  <a:pt x="32" y="91"/>
                </a:cubicBezTo>
                <a:cubicBezTo>
                  <a:pt x="46" y="54"/>
                  <a:pt x="46" y="54"/>
                  <a:pt x="46" y="54"/>
                </a:cubicBezTo>
                <a:cubicBezTo>
                  <a:pt x="54" y="36"/>
                  <a:pt x="67" y="21"/>
                  <a:pt x="84" y="11"/>
                </a:cubicBezTo>
                <a:cubicBezTo>
                  <a:pt x="88" y="14"/>
                  <a:pt x="92" y="17"/>
                  <a:pt x="97" y="20"/>
                </a:cubicBezTo>
                <a:close/>
                <a:moveTo>
                  <a:pt x="108" y="0"/>
                </a:moveTo>
                <a:cubicBezTo>
                  <a:pt x="108" y="0"/>
                  <a:pt x="108" y="0"/>
                  <a:pt x="108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99" y="3"/>
                  <a:pt x="91" y="6"/>
                  <a:pt x="84" y="11"/>
                </a:cubicBezTo>
                <a:cubicBezTo>
                  <a:pt x="88" y="14"/>
                  <a:pt x="92" y="17"/>
                  <a:pt x="97" y="20"/>
                </a:cubicBezTo>
                <a:cubicBezTo>
                  <a:pt x="102" y="23"/>
                  <a:pt x="107" y="25"/>
                  <a:pt x="112" y="26"/>
                </a:cubicBezTo>
                <a:cubicBezTo>
                  <a:pt x="112" y="18"/>
                  <a:pt x="111" y="9"/>
                  <a:pt x="108" y="0"/>
                </a:cubicBezTo>
                <a:cubicBezTo>
                  <a:pt x="108" y="0"/>
                  <a:pt x="108" y="0"/>
                  <a:pt x="108" y="0"/>
                </a:cubicBezTo>
                <a:close/>
                <a:moveTo>
                  <a:pt x="46" y="54"/>
                </a:moveTo>
                <a:cubicBezTo>
                  <a:pt x="4" y="83"/>
                  <a:pt x="4" y="83"/>
                  <a:pt x="4" y="83"/>
                </a:cubicBezTo>
                <a:cubicBezTo>
                  <a:pt x="0" y="86"/>
                  <a:pt x="2" y="92"/>
                  <a:pt x="7" y="92"/>
                </a:cubicBezTo>
                <a:cubicBezTo>
                  <a:pt x="32" y="91"/>
                  <a:pt x="32" y="91"/>
                  <a:pt x="32" y="91"/>
                </a:cubicBezTo>
                <a:moveTo>
                  <a:pt x="70" y="112"/>
                </a:moveTo>
                <a:cubicBezTo>
                  <a:pt x="82" y="134"/>
                  <a:pt x="82" y="134"/>
                  <a:pt x="82" y="134"/>
                </a:cubicBezTo>
                <a:cubicBezTo>
                  <a:pt x="84" y="138"/>
                  <a:pt x="91" y="137"/>
                  <a:pt x="91" y="132"/>
                </a:cubicBezTo>
                <a:cubicBezTo>
                  <a:pt x="94" y="81"/>
                  <a:pt x="94" y="81"/>
                  <a:pt x="94" y="81"/>
                </a:cubicBezTo>
                <a:moveTo>
                  <a:pt x="58" y="115"/>
                </a:moveTo>
                <a:cubicBezTo>
                  <a:pt x="36" y="103"/>
                  <a:pt x="36" y="103"/>
                  <a:pt x="36" y="103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55" y="121"/>
                  <a:pt x="55" y="121"/>
                  <a:pt x="55" y="121"/>
                </a:cubicBezTo>
                <a:lnTo>
                  <a:pt x="58" y="115"/>
                </a:lnTo>
                <a:close/>
                <a:moveTo>
                  <a:pt x="39" y="122"/>
                </a:moveTo>
                <a:cubicBezTo>
                  <a:pt x="32" y="118"/>
                  <a:pt x="23" y="120"/>
                  <a:pt x="19" y="128"/>
                </a:cubicBezTo>
                <a:cubicBezTo>
                  <a:pt x="14" y="135"/>
                  <a:pt x="17" y="161"/>
                  <a:pt x="17" y="161"/>
                </a:cubicBezTo>
                <a:cubicBezTo>
                  <a:pt x="17" y="161"/>
                  <a:pt x="41" y="150"/>
                  <a:pt x="45" y="143"/>
                </a:cubicBezTo>
                <a:cubicBezTo>
                  <a:pt x="49" y="135"/>
                  <a:pt x="47" y="126"/>
                  <a:pt x="39" y="122"/>
                </a:cubicBezTo>
                <a:close/>
                <a:moveTo>
                  <a:pt x="35" y="130"/>
                </a:moveTo>
                <a:cubicBezTo>
                  <a:pt x="32" y="128"/>
                  <a:pt x="27" y="129"/>
                  <a:pt x="25" y="132"/>
                </a:cubicBezTo>
                <a:cubicBezTo>
                  <a:pt x="24" y="136"/>
                  <a:pt x="25" y="147"/>
                  <a:pt x="25" y="147"/>
                </a:cubicBezTo>
                <a:cubicBezTo>
                  <a:pt x="25" y="147"/>
                  <a:pt x="36" y="143"/>
                  <a:pt x="38" y="139"/>
                </a:cubicBezTo>
                <a:cubicBezTo>
                  <a:pt x="39" y="136"/>
                  <a:pt x="38" y="132"/>
                  <a:pt x="35" y="130"/>
                </a:cubicBezTo>
                <a:close/>
                <a:moveTo>
                  <a:pt x="86" y="39"/>
                </a:moveTo>
                <a:cubicBezTo>
                  <a:pt x="80" y="36"/>
                  <a:pt x="73" y="38"/>
                  <a:pt x="69" y="44"/>
                </a:cubicBezTo>
                <a:cubicBezTo>
                  <a:pt x="66" y="50"/>
                  <a:pt x="68" y="57"/>
                  <a:pt x="74" y="60"/>
                </a:cubicBezTo>
                <a:cubicBezTo>
                  <a:pt x="80" y="64"/>
                  <a:pt x="87" y="62"/>
                  <a:pt x="91" y="56"/>
                </a:cubicBezTo>
                <a:cubicBezTo>
                  <a:pt x="94" y="50"/>
                  <a:pt x="92" y="42"/>
                  <a:pt x="86" y="39"/>
                </a:cubicBezTo>
                <a:close/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ru-RU" sz="2700"/>
          </a:p>
        </p:txBody>
      </p:sp>
      <p:sp>
        <p:nvSpPr>
          <p:cNvPr id="42" name="TextBox 41"/>
          <p:cNvSpPr txBox="1"/>
          <p:nvPr/>
        </p:nvSpPr>
        <p:spPr>
          <a:xfrm>
            <a:off x="5050384" y="8624933"/>
            <a:ext cx="198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SK Ketua Panitia Ramadhan 1447 H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212684" y="8624933"/>
            <a:ext cx="198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Rapat per- Bidang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1232109" y="8624933"/>
            <a:ext cx="198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Proposal Donatur Potensial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5561470" y="6372225"/>
            <a:ext cx="1988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Rapat 1</a:t>
            </a:r>
            <a:r>
              <a:rPr lang="en-US" b="1" baseline="30000" dirty="0"/>
              <a:t>st</a:t>
            </a:r>
            <a:r>
              <a:rPr lang="en-US" b="1" dirty="0"/>
              <a:t> Koordinasi &amp; Sinkronisasi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988968" y="5902302"/>
            <a:ext cx="221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Rapat bersama lingkungan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0109722" y="5902302"/>
            <a:ext cx="177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Rapat Akbar (all panitia)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412963" y="5902302"/>
            <a:ext cx="1988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Rapat 2</a:t>
            </a:r>
            <a:r>
              <a:rPr lang="en-US" b="1" baseline="30000" dirty="0"/>
              <a:t>nd</a:t>
            </a:r>
            <a:r>
              <a:rPr lang="en-US" b="1" dirty="0"/>
              <a:t>  Koordinasi &amp; Sinkronisasi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050384" y="3271633"/>
            <a:ext cx="1988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Sholat Tarawih 1</a:t>
            </a:r>
            <a:r>
              <a:rPr lang="en-US" b="1" baseline="30000" dirty="0"/>
              <a:t>st</a:t>
            </a:r>
            <a:r>
              <a:rPr lang="en-US" b="1" dirty="0"/>
              <a:t> (menunggu Keputusan)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8212684" y="3271632"/>
            <a:ext cx="198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NUZULUL QUR’AN</a:t>
            </a:r>
          </a:p>
          <a:p>
            <a:pPr algn="ctr"/>
            <a:r>
              <a:rPr lang="en-US" b="1" dirty="0"/>
              <a:t>(tgl tentative)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1232109" y="3271632"/>
            <a:ext cx="198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Hari 1</a:t>
            </a:r>
            <a:r>
              <a:rPr lang="en-US" b="1" baseline="30000" dirty="0"/>
              <a:t>st</a:t>
            </a:r>
            <a:r>
              <a:rPr lang="en-US" b="1" dirty="0"/>
              <a:t> I’tikaf dan </a:t>
            </a:r>
            <a:r>
              <a:rPr lang="en-US" b="1" dirty="0" err="1"/>
              <a:t>Qiayamulail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70945" y="3674270"/>
            <a:ext cx="1988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/>
              <a:t>Pelaksanaan kegiatan TARHIB </a:t>
            </a:r>
            <a:endParaRPr lang="ru-RU" sz="1500" b="1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F2B7160-8BDB-257B-8120-75C524149EA6}"/>
              </a:ext>
            </a:extLst>
          </p:cNvPr>
          <p:cNvGrpSpPr/>
          <p:nvPr/>
        </p:nvGrpSpPr>
        <p:grpSpPr>
          <a:xfrm>
            <a:off x="15003653" y="1441475"/>
            <a:ext cx="428625" cy="421482"/>
            <a:chOff x="5946775" y="3292475"/>
            <a:chExt cx="285750" cy="280988"/>
          </a:xfrm>
        </p:grpSpPr>
        <p:sp>
          <p:nvSpPr>
            <p:cNvPr id="61" name="Oval 25">
              <a:extLst>
                <a:ext uri="{FF2B5EF4-FFF2-40B4-BE49-F238E27FC236}">
                  <a16:creationId xmlns:a16="http://schemas.microsoft.com/office/drawing/2014/main" id="{288C2C36-A77F-1995-78BE-E4BBF7770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6775" y="3292475"/>
              <a:ext cx="285750" cy="280988"/>
            </a:xfrm>
            <a:prstGeom prst="ellipse">
              <a:avLst/>
            </a:prstGeom>
            <a:solidFill>
              <a:schemeClr val="bg2"/>
            </a:solidFill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  <p:sp>
          <p:nvSpPr>
            <p:cNvPr id="62" name="Oval 26">
              <a:extLst>
                <a:ext uri="{FF2B5EF4-FFF2-40B4-BE49-F238E27FC236}">
                  <a16:creationId xmlns:a16="http://schemas.microsoft.com/office/drawing/2014/main" id="{F6613C92-A1B9-116B-A380-34FB1954D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688" y="3349625"/>
              <a:ext cx="166688" cy="166688"/>
            </a:xfrm>
            <a:prstGeom prst="ellipse">
              <a:avLst/>
            </a:prstGeom>
            <a:solidFill>
              <a:srgbClr val="00A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</p:grpSp>
      <p:sp>
        <p:nvSpPr>
          <p:cNvPr id="63" name="Rectangle 39">
            <a:extLst>
              <a:ext uri="{FF2B5EF4-FFF2-40B4-BE49-F238E27FC236}">
                <a16:creationId xmlns:a16="http://schemas.microsoft.com/office/drawing/2014/main" id="{4253D149-F1B4-522B-8ED4-9FEFC13BA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9763" y="2246303"/>
            <a:ext cx="11683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ru-RU" sz="1950" b="1" dirty="0">
                <a:solidFill>
                  <a:schemeClr val="accent5"/>
                </a:solidFill>
                <a:latin typeface="Open Sans" panose="020B0606030504020204" pitchFamily="34" charset="0"/>
              </a:rPr>
              <a:t>20  Maret</a:t>
            </a:r>
            <a:endParaRPr lang="ru-RU" altLang="ru-RU" sz="2700" dirty="0">
              <a:solidFill>
                <a:schemeClr val="accent5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3D97C30-8DF0-E71B-B357-18581FED73B8}"/>
              </a:ext>
            </a:extLst>
          </p:cNvPr>
          <p:cNvSpPr txBox="1"/>
          <p:nvPr/>
        </p:nvSpPr>
        <p:spPr>
          <a:xfrm>
            <a:off x="14572397" y="2579009"/>
            <a:ext cx="198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Sholat Ied</a:t>
            </a:r>
            <a:endParaRPr lang="ru-RU" b="1" dirty="0"/>
          </a:p>
        </p:txBody>
      </p:sp>
      <p:sp>
        <p:nvSpPr>
          <p:cNvPr id="65" name="TextBox 10">
            <a:extLst>
              <a:ext uri="{FF2B5EF4-FFF2-40B4-BE49-F238E27FC236}">
                <a16:creationId xmlns:a16="http://schemas.microsoft.com/office/drawing/2014/main" id="{49176731-8992-E71F-F805-489C5DC1F75C}"/>
              </a:ext>
            </a:extLst>
          </p:cNvPr>
          <p:cNvSpPr txBox="1"/>
          <p:nvPr/>
        </p:nvSpPr>
        <p:spPr>
          <a:xfrm>
            <a:off x="228600" y="647700"/>
            <a:ext cx="786906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 dirty="0">
                <a:solidFill>
                  <a:schemeClr val="tx2"/>
                </a:solidFill>
                <a:latin typeface="Adolescence"/>
                <a:ea typeface="Adolescence"/>
                <a:cs typeface="Adolescence"/>
                <a:sym typeface="Adolescence"/>
              </a:rPr>
              <a:t>PLAN TIMELINE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5B6C25C-4961-81D0-A78C-5A7065D48F2C}"/>
              </a:ext>
            </a:extLst>
          </p:cNvPr>
          <p:cNvGrpSpPr/>
          <p:nvPr/>
        </p:nvGrpSpPr>
        <p:grpSpPr>
          <a:xfrm>
            <a:off x="8305800" y="4914900"/>
            <a:ext cx="421482" cy="423863"/>
            <a:chOff x="8015288" y="5094288"/>
            <a:chExt cx="280988" cy="282575"/>
          </a:xfrm>
        </p:grpSpPr>
        <p:sp>
          <p:nvSpPr>
            <p:cNvPr id="67" name="Oval 13">
              <a:extLst>
                <a:ext uri="{FF2B5EF4-FFF2-40B4-BE49-F238E27FC236}">
                  <a16:creationId xmlns:a16="http://schemas.microsoft.com/office/drawing/2014/main" id="{4DDC3E8F-0224-A1B4-5EE3-1D3FFECF7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5288" y="5094288"/>
              <a:ext cx="280988" cy="282575"/>
            </a:xfrm>
            <a:prstGeom prst="ellipse">
              <a:avLst/>
            </a:prstGeom>
            <a:solidFill>
              <a:schemeClr val="bg2"/>
            </a:solidFill>
            <a:ln w="158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  <p:sp>
          <p:nvSpPr>
            <p:cNvPr id="68" name="Oval 14">
              <a:extLst>
                <a:ext uri="{FF2B5EF4-FFF2-40B4-BE49-F238E27FC236}">
                  <a16:creationId xmlns:a16="http://schemas.microsoft.com/office/drawing/2014/main" id="{0B39C30E-ABC6-EB25-8749-9CE66EF03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2438" y="5151438"/>
              <a:ext cx="166688" cy="1682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ru-RU" sz="2700"/>
            </a:p>
          </p:txBody>
        </p:sp>
      </p:grpSp>
      <p:sp>
        <p:nvSpPr>
          <p:cNvPr id="69" name="Rectangle 31">
            <a:extLst>
              <a:ext uri="{FF2B5EF4-FFF2-40B4-BE49-F238E27FC236}">
                <a16:creationId xmlns:a16="http://schemas.microsoft.com/office/drawing/2014/main" id="{06AA319A-5043-9E94-A22D-5FD11C494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675" y="5598317"/>
            <a:ext cx="127278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/>
            <a:r>
              <a:rPr lang="en-US" altLang="ru-RU" sz="1950" b="1" dirty="0">
                <a:solidFill>
                  <a:schemeClr val="accent4"/>
                </a:solidFill>
                <a:latin typeface="Open Sans" panose="020B0606030504020204" pitchFamily="34" charset="0"/>
              </a:rPr>
              <a:t>9 Februari</a:t>
            </a:r>
            <a:endParaRPr lang="ru-RU" altLang="ru-RU" sz="2700" dirty="0">
              <a:solidFill>
                <a:schemeClr val="accent4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A2658F9-273A-4179-7769-B9BD2CDDB015}"/>
              </a:ext>
            </a:extLst>
          </p:cNvPr>
          <p:cNvSpPr txBox="1"/>
          <p:nvPr/>
        </p:nvSpPr>
        <p:spPr>
          <a:xfrm>
            <a:off x="7514977" y="5898400"/>
            <a:ext cx="198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Release e-Flyer Ramadhan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868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grpId="0" nodeType="withEffect" p14:presetBounceEnd="67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6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7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53" presetClass="entr" presetSubtype="16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 animBg="1"/>
          <p:bldP spid="41" grpId="0" animBg="1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63" grpId="0"/>
          <p:bldP spid="64" grpId="0"/>
          <p:bldP spid="69" grpId="0"/>
          <p:bldP spid="7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14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53" presetClass="entr" presetSubtype="16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53" presetClass="entr" presetSubtype="16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 animBg="1"/>
          <p:bldP spid="41" grpId="0" animBg="1"/>
          <p:bldP spid="42" grpId="0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63" grpId="0"/>
          <p:bldP spid="64" grpId="0"/>
          <p:bldP spid="69" grpId="0"/>
          <p:bldP spid="7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4CC4D-ECFB-B16C-1CEA-AE9B71A0D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5D71F33-4CC5-51FC-C2DA-42FFE229C247}"/>
              </a:ext>
            </a:extLst>
          </p:cNvPr>
          <p:cNvSpPr/>
          <p:nvPr/>
        </p:nvSpPr>
        <p:spPr>
          <a:xfrm>
            <a:off x="-402450" y="-4412590"/>
            <a:ext cx="19092900" cy="19112179"/>
          </a:xfrm>
          <a:custGeom>
            <a:avLst/>
            <a:gdLst/>
            <a:ahLst/>
            <a:cxnLst/>
            <a:rect l="l" t="t" r="r" b="b"/>
            <a:pathLst>
              <a:path w="19092900" h="19112179">
                <a:moveTo>
                  <a:pt x="0" y="0"/>
                </a:moveTo>
                <a:lnTo>
                  <a:pt x="19092900" y="0"/>
                </a:lnTo>
                <a:lnTo>
                  <a:pt x="19092900" y="19112180"/>
                </a:lnTo>
                <a:lnTo>
                  <a:pt x="0" y="19112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D979B0D-170D-5578-B2FF-4728706F61FF}"/>
              </a:ext>
            </a:extLst>
          </p:cNvPr>
          <p:cNvSpPr/>
          <p:nvPr/>
        </p:nvSpPr>
        <p:spPr>
          <a:xfrm>
            <a:off x="-1100309" y="-5316942"/>
            <a:ext cx="20488618" cy="9462016"/>
          </a:xfrm>
          <a:custGeom>
            <a:avLst/>
            <a:gdLst/>
            <a:ahLst/>
            <a:cxnLst/>
            <a:rect l="l" t="t" r="r" b="b"/>
            <a:pathLst>
              <a:path w="20488618" h="9462016">
                <a:moveTo>
                  <a:pt x="0" y="0"/>
                </a:moveTo>
                <a:lnTo>
                  <a:pt x="20488618" y="0"/>
                </a:lnTo>
                <a:lnTo>
                  <a:pt x="20488618" y="9462016"/>
                </a:lnTo>
                <a:lnTo>
                  <a:pt x="0" y="9462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78B5228-6914-9948-1640-71DA7B40A8A1}"/>
              </a:ext>
            </a:extLst>
          </p:cNvPr>
          <p:cNvSpPr/>
          <p:nvPr/>
        </p:nvSpPr>
        <p:spPr>
          <a:xfrm>
            <a:off x="-3203366" y="-3802468"/>
            <a:ext cx="5601832" cy="4114800"/>
          </a:xfrm>
          <a:custGeom>
            <a:avLst/>
            <a:gdLst/>
            <a:ahLst/>
            <a:cxnLst/>
            <a:rect l="l" t="t" r="r" b="b"/>
            <a:pathLst>
              <a:path w="5601832" h="4114800">
                <a:moveTo>
                  <a:pt x="0" y="0"/>
                </a:moveTo>
                <a:lnTo>
                  <a:pt x="5601832" y="0"/>
                </a:lnTo>
                <a:lnTo>
                  <a:pt x="56018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3A110EF-AAAA-A3BE-796E-5371C61C9CCE}"/>
              </a:ext>
            </a:extLst>
          </p:cNvPr>
          <p:cNvSpPr/>
          <p:nvPr/>
        </p:nvSpPr>
        <p:spPr>
          <a:xfrm flipV="1">
            <a:off x="-130359" y="8671108"/>
            <a:ext cx="6217670" cy="1615892"/>
          </a:xfrm>
          <a:custGeom>
            <a:avLst/>
            <a:gdLst/>
            <a:ahLst/>
            <a:cxnLst/>
            <a:rect l="l" t="t" r="r" b="b"/>
            <a:pathLst>
              <a:path w="6217670" h="1615892">
                <a:moveTo>
                  <a:pt x="0" y="1615892"/>
                </a:moveTo>
                <a:lnTo>
                  <a:pt x="6217670" y="1615892"/>
                </a:lnTo>
                <a:lnTo>
                  <a:pt x="6217670" y="0"/>
                </a:lnTo>
                <a:lnTo>
                  <a:pt x="0" y="0"/>
                </a:lnTo>
                <a:lnTo>
                  <a:pt x="0" y="161589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AF4642E-5640-6EAA-94D8-4283520FCE7B}"/>
              </a:ext>
            </a:extLst>
          </p:cNvPr>
          <p:cNvSpPr/>
          <p:nvPr/>
        </p:nvSpPr>
        <p:spPr>
          <a:xfrm flipH="1" flipV="1">
            <a:off x="6031506" y="8671108"/>
            <a:ext cx="6217670" cy="1615892"/>
          </a:xfrm>
          <a:custGeom>
            <a:avLst/>
            <a:gdLst/>
            <a:ahLst/>
            <a:cxnLst/>
            <a:rect l="l" t="t" r="r" b="b"/>
            <a:pathLst>
              <a:path w="6217670" h="1615892">
                <a:moveTo>
                  <a:pt x="6217670" y="1615892"/>
                </a:moveTo>
                <a:lnTo>
                  <a:pt x="0" y="1615892"/>
                </a:lnTo>
                <a:lnTo>
                  <a:pt x="0" y="0"/>
                </a:lnTo>
                <a:lnTo>
                  <a:pt x="6217670" y="0"/>
                </a:lnTo>
                <a:lnTo>
                  <a:pt x="6217670" y="161589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1E21236-61BE-74FF-6F27-E93B0B6717C1}"/>
              </a:ext>
            </a:extLst>
          </p:cNvPr>
          <p:cNvSpPr/>
          <p:nvPr/>
        </p:nvSpPr>
        <p:spPr>
          <a:xfrm flipH="1" flipV="1">
            <a:off x="12200689" y="8671108"/>
            <a:ext cx="6217670" cy="1615892"/>
          </a:xfrm>
          <a:custGeom>
            <a:avLst/>
            <a:gdLst/>
            <a:ahLst/>
            <a:cxnLst/>
            <a:rect l="l" t="t" r="r" b="b"/>
            <a:pathLst>
              <a:path w="6217670" h="1615892">
                <a:moveTo>
                  <a:pt x="6217670" y="1615892"/>
                </a:moveTo>
                <a:lnTo>
                  <a:pt x="0" y="1615892"/>
                </a:lnTo>
                <a:lnTo>
                  <a:pt x="0" y="0"/>
                </a:lnTo>
                <a:lnTo>
                  <a:pt x="6217670" y="0"/>
                </a:lnTo>
                <a:lnTo>
                  <a:pt x="6217670" y="161589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3E8862B-5244-04AF-5678-564264DFCDDF}"/>
              </a:ext>
            </a:extLst>
          </p:cNvPr>
          <p:cNvSpPr/>
          <p:nvPr/>
        </p:nvSpPr>
        <p:spPr>
          <a:xfrm>
            <a:off x="16611347" y="7714637"/>
            <a:ext cx="1353789" cy="1764417"/>
          </a:xfrm>
          <a:custGeom>
            <a:avLst/>
            <a:gdLst/>
            <a:ahLst/>
            <a:cxnLst/>
            <a:rect l="l" t="t" r="r" b="b"/>
            <a:pathLst>
              <a:path w="1353789" h="1764417">
                <a:moveTo>
                  <a:pt x="0" y="0"/>
                </a:moveTo>
                <a:lnTo>
                  <a:pt x="1353789" y="0"/>
                </a:lnTo>
                <a:lnTo>
                  <a:pt x="1353789" y="1764417"/>
                </a:lnTo>
                <a:lnTo>
                  <a:pt x="0" y="17644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B3856EF-D0F8-C383-9A4F-D6F7A6C65574}"/>
              </a:ext>
            </a:extLst>
          </p:cNvPr>
          <p:cNvSpPr/>
          <p:nvPr/>
        </p:nvSpPr>
        <p:spPr>
          <a:xfrm>
            <a:off x="322864" y="7714637"/>
            <a:ext cx="1353789" cy="1764417"/>
          </a:xfrm>
          <a:custGeom>
            <a:avLst/>
            <a:gdLst/>
            <a:ahLst/>
            <a:cxnLst/>
            <a:rect l="l" t="t" r="r" b="b"/>
            <a:pathLst>
              <a:path w="1353789" h="1764417">
                <a:moveTo>
                  <a:pt x="0" y="0"/>
                </a:moveTo>
                <a:lnTo>
                  <a:pt x="1353789" y="0"/>
                </a:lnTo>
                <a:lnTo>
                  <a:pt x="1353789" y="1764417"/>
                </a:lnTo>
                <a:lnTo>
                  <a:pt x="0" y="17644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0A40EDB7-875C-C598-C353-ABB47ED83DAB}"/>
              </a:ext>
            </a:extLst>
          </p:cNvPr>
          <p:cNvSpPr txBox="1"/>
          <p:nvPr/>
        </p:nvSpPr>
        <p:spPr>
          <a:xfrm>
            <a:off x="-1752600" y="-876300"/>
            <a:ext cx="57912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 dirty="0">
                <a:solidFill>
                  <a:srgbClr val="FFFFFF"/>
                </a:solidFill>
                <a:latin typeface="Adolescence"/>
                <a:ea typeface="Adolescence"/>
                <a:cs typeface="Adolescence"/>
                <a:sym typeface="Adolescence"/>
              </a:rPr>
              <a:t>PANITIA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5C6B32B-8C7D-A59A-071C-996E2C60C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302972"/>
              </p:ext>
            </p:extLst>
          </p:nvPr>
        </p:nvGraphicFramePr>
        <p:xfrm>
          <a:off x="4572000" y="800100"/>
          <a:ext cx="11455400" cy="800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9058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A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2450" y="-4412590"/>
            <a:ext cx="19092900" cy="19112179"/>
          </a:xfrm>
          <a:custGeom>
            <a:avLst/>
            <a:gdLst/>
            <a:ahLst/>
            <a:cxnLst/>
            <a:rect l="l" t="t" r="r" b="b"/>
            <a:pathLst>
              <a:path w="19092900" h="19112179">
                <a:moveTo>
                  <a:pt x="0" y="0"/>
                </a:moveTo>
                <a:lnTo>
                  <a:pt x="19092900" y="0"/>
                </a:lnTo>
                <a:lnTo>
                  <a:pt x="19092900" y="19112180"/>
                </a:lnTo>
                <a:lnTo>
                  <a:pt x="0" y="19112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100309" y="-2615756"/>
            <a:ext cx="20488618" cy="9462016"/>
          </a:xfrm>
          <a:custGeom>
            <a:avLst/>
            <a:gdLst/>
            <a:ahLst/>
            <a:cxnLst/>
            <a:rect l="l" t="t" r="r" b="b"/>
            <a:pathLst>
              <a:path w="20488618" h="9462016">
                <a:moveTo>
                  <a:pt x="0" y="0"/>
                </a:moveTo>
                <a:lnTo>
                  <a:pt x="20488618" y="0"/>
                </a:lnTo>
                <a:lnTo>
                  <a:pt x="20488618" y="9462016"/>
                </a:lnTo>
                <a:lnTo>
                  <a:pt x="0" y="9462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067225" y="2618685"/>
            <a:ext cx="2153549" cy="990633"/>
          </a:xfrm>
          <a:custGeom>
            <a:avLst/>
            <a:gdLst/>
            <a:ahLst/>
            <a:cxnLst/>
            <a:rect l="l" t="t" r="r" b="b"/>
            <a:pathLst>
              <a:path w="2153549" h="990633">
                <a:moveTo>
                  <a:pt x="0" y="0"/>
                </a:moveTo>
                <a:lnTo>
                  <a:pt x="2153550" y="0"/>
                </a:lnTo>
                <a:lnTo>
                  <a:pt x="2153550" y="990633"/>
                </a:lnTo>
                <a:lnTo>
                  <a:pt x="0" y="990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3203366" y="-3802468"/>
            <a:ext cx="5601832" cy="4114800"/>
          </a:xfrm>
          <a:custGeom>
            <a:avLst/>
            <a:gdLst/>
            <a:ahLst/>
            <a:cxnLst/>
            <a:rect l="l" t="t" r="r" b="b"/>
            <a:pathLst>
              <a:path w="5601832" h="4114800">
                <a:moveTo>
                  <a:pt x="0" y="0"/>
                </a:moveTo>
                <a:lnTo>
                  <a:pt x="5601832" y="0"/>
                </a:lnTo>
                <a:lnTo>
                  <a:pt x="56018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V="1">
            <a:off x="-130359" y="8671108"/>
            <a:ext cx="6217670" cy="1615892"/>
          </a:xfrm>
          <a:custGeom>
            <a:avLst/>
            <a:gdLst/>
            <a:ahLst/>
            <a:cxnLst/>
            <a:rect l="l" t="t" r="r" b="b"/>
            <a:pathLst>
              <a:path w="6217670" h="1615892">
                <a:moveTo>
                  <a:pt x="0" y="1615892"/>
                </a:moveTo>
                <a:lnTo>
                  <a:pt x="6217670" y="1615892"/>
                </a:lnTo>
                <a:lnTo>
                  <a:pt x="6217670" y="0"/>
                </a:lnTo>
                <a:lnTo>
                  <a:pt x="0" y="0"/>
                </a:lnTo>
                <a:lnTo>
                  <a:pt x="0" y="161589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 flipV="1">
            <a:off x="6031506" y="8671108"/>
            <a:ext cx="6217670" cy="1615892"/>
          </a:xfrm>
          <a:custGeom>
            <a:avLst/>
            <a:gdLst/>
            <a:ahLst/>
            <a:cxnLst/>
            <a:rect l="l" t="t" r="r" b="b"/>
            <a:pathLst>
              <a:path w="6217670" h="1615892">
                <a:moveTo>
                  <a:pt x="6217670" y="1615892"/>
                </a:moveTo>
                <a:lnTo>
                  <a:pt x="0" y="1615892"/>
                </a:lnTo>
                <a:lnTo>
                  <a:pt x="0" y="0"/>
                </a:lnTo>
                <a:lnTo>
                  <a:pt x="6217670" y="0"/>
                </a:lnTo>
                <a:lnTo>
                  <a:pt x="6217670" y="161589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12200689" y="8671108"/>
            <a:ext cx="6217670" cy="1615892"/>
          </a:xfrm>
          <a:custGeom>
            <a:avLst/>
            <a:gdLst/>
            <a:ahLst/>
            <a:cxnLst/>
            <a:rect l="l" t="t" r="r" b="b"/>
            <a:pathLst>
              <a:path w="6217670" h="1615892">
                <a:moveTo>
                  <a:pt x="6217670" y="1615892"/>
                </a:moveTo>
                <a:lnTo>
                  <a:pt x="0" y="1615892"/>
                </a:lnTo>
                <a:lnTo>
                  <a:pt x="0" y="0"/>
                </a:lnTo>
                <a:lnTo>
                  <a:pt x="6217670" y="0"/>
                </a:lnTo>
                <a:lnTo>
                  <a:pt x="6217670" y="161589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559689" y="4855189"/>
            <a:ext cx="11168622" cy="2570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5"/>
              </a:lnSpc>
            </a:pPr>
            <a:r>
              <a:rPr lang="en-US" sz="16875">
                <a:solidFill>
                  <a:srgbClr val="FFFFFF"/>
                </a:solidFill>
                <a:latin typeface="Adolescence"/>
                <a:ea typeface="Adolescence"/>
                <a:cs typeface="Adolescence"/>
                <a:sym typeface="Adolescence"/>
              </a:rPr>
              <a:t>TERIMA KASIH</a:t>
            </a:r>
          </a:p>
        </p:txBody>
      </p:sp>
      <p:sp>
        <p:nvSpPr>
          <p:cNvPr id="10" name="Freeform 10"/>
          <p:cNvSpPr/>
          <p:nvPr/>
        </p:nvSpPr>
        <p:spPr>
          <a:xfrm>
            <a:off x="870140" y="4602274"/>
            <a:ext cx="2769352" cy="3609345"/>
          </a:xfrm>
          <a:custGeom>
            <a:avLst/>
            <a:gdLst/>
            <a:ahLst/>
            <a:cxnLst/>
            <a:rect l="l" t="t" r="r" b="b"/>
            <a:pathLst>
              <a:path w="2769352" h="3609345">
                <a:moveTo>
                  <a:pt x="0" y="0"/>
                </a:moveTo>
                <a:lnTo>
                  <a:pt x="2769352" y="0"/>
                </a:lnTo>
                <a:lnTo>
                  <a:pt x="2769352" y="3609344"/>
                </a:lnTo>
                <a:lnTo>
                  <a:pt x="0" y="36093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648508" y="4602274"/>
            <a:ext cx="2769352" cy="3609345"/>
          </a:xfrm>
          <a:custGeom>
            <a:avLst/>
            <a:gdLst/>
            <a:ahLst/>
            <a:cxnLst/>
            <a:rect l="l" t="t" r="r" b="b"/>
            <a:pathLst>
              <a:path w="2769352" h="3609345">
                <a:moveTo>
                  <a:pt x="0" y="0"/>
                </a:moveTo>
                <a:lnTo>
                  <a:pt x="2769352" y="0"/>
                </a:lnTo>
                <a:lnTo>
                  <a:pt x="2769352" y="3609344"/>
                </a:lnTo>
                <a:lnTo>
                  <a:pt x="0" y="36093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112</Words>
  <Application>Microsoft Office PowerPoint</Application>
  <PresentationFormat>Custom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Aptos</vt:lpstr>
      <vt:lpstr>Arial</vt:lpstr>
      <vt:lpstr>Adolescence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0000538-Dicky Muharman</dc:creator>
  <cp:lastModifiedBy>DICKY MUHARMAN</cp:lastModifiedBy>
  <cp:revision>7</cp:revision>
  <dcterms:created xsi:type="dcterms:W3CDTF">2006-08-16T00:00:00Z</dcterms:created>
  <dcterms:modified xsi:type="dcterms:W3CDTF">2026-01-24T15:30:30Z</dcterms:modified>
  <dc:identifier>DAG_L-Z0n0M</dc:identifier>
</cp:coreProperties>
</file>