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9" r:id="rId4"/>
    <p:sldId id="258" r:id="rId5"/>
    <p:sldId id="257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00899-C7FA-44E6-BEAE-01DD25C44363}" type="datetimeFigureOut">
              <a:rPr lang="en-US" smtClean="0"/>
              <a:t>1/24/2026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3A9A8-D061-4292-8A80-48B99BFAC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368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33A9A8-D061-4292-8A80-48B99BFAC4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3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CBD47-76A6-C4A1-0FC6-B7AA9150C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C23664-18FC-58F5-F09A-729B060C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9CDEB-CD7C-03DC-E4DE-953691339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8B4FB-5F98-6E10-ED0D-81F59A1A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509C3-CD2A-647D-8C2C-45A10861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381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94715-7944-98DF-DB2D-0F7B31443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45097A-1CA2-041A-4EC7-0C3FAD561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E837A-FE5D-1BDC-F08F-F21666C82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5741D-31B5-7339-7D1A-66F7A335C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E3255-71CD-0F3C-71AE-2302539B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1226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6A3AD7-5D73-D5F3-E382-6F551B75E5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900822-C346-8EAB-DC2B-E970B86CD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15D7E-4179-7BB6-E6EB-495097F94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25EA7-3FA2-4280-1FC7-A1C220204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EA3AB-92E9-90C5-51ED-61E87845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0817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91E2E-D061-A13E-8D90-8EEF5ECB7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B4D45-EEA1-0174-0347-B8D531BB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F57D9-89DE-7B0C-3B05-F23A69D5B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ABA10-904D-01DE-D8DD-2FC0A67CB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3EA6B-4F42-E3A8-8D8F-0CB2E2944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85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E6C51-5BEB-284D-B313-1DA806455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1A235-BF4D-06C3-68D3-8BBEC2FB5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7CAFA-1845-EA1B-83DB-CE115F375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D5AE9-8489-BB99-DDBC-6FEA61332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AC107-BF5C-DA85-D615-D4E887186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4218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39C54-D414-0E7E-0987-033E03171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91082-7C9D-315D-8829-EF7C05AE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C29F0-5C40-A11E-A4E3-DC2640C0C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C8A5E-4C82-7843-F3E0-6F0F0A883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D25A2-EDE7-595D-5467-38C790AAA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A2F34-E2F5-B141-C365-B77CA919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349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34587-E0AE-B94E-E4EA-7756DD91A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B1BFA8-0E8C-5E5E-5D80-457030C4B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B125D-D52F-D780-68C6-BB17E5A74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94F8F8-C714-B201-EDD8-6CBFE2E76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5E79AC-E284-473E-1473-159ADA864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D9D38B-1497-32DC-A4BD-0268C875F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17A3BD-BE6C-F272-5525-0AD056274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A56BFF-4BF6-4ACA-A957-DEEB7D172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411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0B2B2-87BB-64D2-EC5F-95FB461D8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A6E1B6-045F-14D5-2A89-6DA9FB87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8138D-A43D-A8CA-0582-3243EA8A6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CAC8C7-FF00-5151-A4AA-509622F7F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9727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74C05D-4EEE-CE7F-6950-8ED9EDBDF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232FB3-4F92-2891-EBD0-E0E428A29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E159E-81E2-D4A0-63CB-2946B6997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780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B8E6F-A339-DA32-243C-A30A675D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10374-765D-4E6D-50F7-B405A9FD5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1EA6E0-E705-CA18-6772-B33CB1BE1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66415-0D7B-8A7C-269C-D866AEED7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71976F-6708-3405-8186-7FD4B301D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E0381-228A-58B1-D150-0546AAF25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765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293FA-D789-000D-9B29-F4A8F580B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392FF7-1230-C000-287D-C6B1B7FDD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4CD6BD-236F-7FA9-207C-6CACA90BE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DB4329-1B48-5E4C-58BF-255BB2BAC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88BAEB-B0AB-824A-65F0-5E736C6D3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B8C32-9DDA-48D4-0583-B6ED1797C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46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B7FD77-C027-A694-5277-CBBE1488B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254280-CA8B-2899-5866-DC04E0671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09582-C0AC-0131-E578-6FAA0ED223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B7F57-A448-4B61-9C0D-B687D01C33D4}" type="datetimeFigureOut">
              <a:rPr lang="en-ID" smtClean="0"/>
              <a:t>24/01/2026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62823-9DA6-9EE1-9A1F-FD9842FB7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29AA5-7C35-76F8-1031-7D0C12773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B8817-E46D-4347-8C79-9440780EB8F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5725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0B2607-2F39-7276-3D0F-EE0D34A77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"/>
            <a:ext cx="12192000" cy="68574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CC4F9A-16F9-88AE-63DF-CB70260DCE37}"/>
              </a:ext>
            </a:extLst>
          </p:cNvPr>
          <p:cNvSpPr txBox="1"/>
          <p:nvPr/>
        </p:nvSpPr>
        <p:spPr>
          <a:xfrm>
            <a:off x="3895717" y="4883085"/>
            <a:ext cx="4400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Permata </a:t>
            </a:r>
            <a:r>
              <a:rPr lang="en-US" sz="20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Cimanggis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1447 H / 2026 M</a:t>
            </a:r>
            <a:endParaRPr lang="en-ID" sz="2000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54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79C862F-10A0-CE82-0DEE-FC3BEB284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" y="0"/>
            <a:ext cx="121733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51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32A97C-E06C-3EE3-3F35-5BDD8E0806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0" y="0"/>
            <a:ext cx="121180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9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EFAEF5-C36C-4A67-8F63-3FA92D96C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1" y="0"/>
            <a:ext cx="121160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798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543E41C-1623-4A62-1986-0CE44B1E82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0"/>
            <a:ext cx="12192000" cy="685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147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DC1FD99-E268-BAE1-ED40-6EBDE421A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" y="0"/>
            <a:ext cx="121779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501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</Words>
  <Application>Microsoft Office PowerPoint</Application>
  <PresentationFormat>Widescreen</PresentationFormat>
  <Paragraphs>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Joni Adi Putra</dc:creator>
  <cp:lastModifiedBy>DICKY MUHARMAN</cp:lastModifiedBy>
  <cp:revision>1</cp:revision>
  <dcterms:created xsi:type="dcterms:W3CDTF">2026-01-24T04:56:19Z</dcterms:created>
  <dcterms:modified xsi:type="dcterms:W3CDTF">2026-01-24T06:20:35Z</dcterms:modified>
</cp:coreProperties>
</file>