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2"/>
  </p:notesMasterIdLst>
  <p:handoutMasterIdLst>
    <p:handoutMasterId r:id="rId13"/>
  </p:handoutMasterIdLst>
  <p:sldIdLst>
    <p:sldId id="410" r:id="rId5"/>
    <p:sldId id="383" r:id="rId6"/>
    <p:sldId id="411" r:id="rId7"/>
    <p:sldId id="413" r:id="rId8"/>
    <p:sldId id="412" r:id="rId9"/>
    <p:sldId id="415" r:id="rId10"/>
    <p:sldId id="3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5A633A-D5C6-4437-9D58-4EB33A71AB71}" v="13" dt="2026-01-23T15:45:59.735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46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85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186D0-9760-C0EE-202B-78100A73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AC5DF5-05FB-853C-FCEA-0DBF6D2B69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57C324-EDE5-C454-DF10-F9A075F96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38665-3554-13EE-6F2C-5C287DB7C9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220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F41480-36D7-A559-9EC6-21BAB112B9D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73725" y="6530340"/>
            <a:ext cx="876300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C1 - Internal use</a:t>
            </a: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4966" y="500332"/>
            <a:ext cx="7913297" cy="3291840"/>
          </a:xfrm>
        </p:spPr>
        <p:txBody>
          <a:bodyPr/>
          <a:lstStyle/>
          <a:p>
            <a:r>
              <a:rPr lang="en-US" dirty="0"/>
              <a:t>I’tikaf - </a:t>
            </a:r>
            <a:r>
              <a:rPr lang="en-US" dirty="0" err="1"/>
              <a:t>Qiyamul</a:t>
            </a:r>
            <a:r>
              <a:rPr lang="en-US" dirty="0"/>
              <a:t> Lail</a:t>
            </a:r>
            <a:br>
              <a:rPr lang="en-US" dirty="0"/>
            </a:br>
            <a:r>
              <a:rPr lang="en-US" dirty="0"/>
              <a:t>Sahur Bersama (IQSB)</a:t>
            </a:r>
            <a:br>
              <a:rPr lang="en-US" dirty="0"/>
            </a:br>
            <a:br>
              <a:rPr lang="en-US" dirty="0"/>
            </a:br>
            <a:r>
              <a:rPr lang="en-US" sz="4500" dirty="0"/>
              <a:t>Ramadhan 1447H</a:t>
            </a:r>
            <a:br>
              <a:rPr lang="en-US" dirty="0"/>
            </a:b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D70061E-EB77-4C70-50A5-5D49EED481D7}"/>
              </a:ext>
            </a:extLst>
          </p:cNvPr>
          <p:cNvSpPr txBox="1">
            <a:spLocks/>
          </p:cNvSpPr>
          <p:nvPr/>
        </p:nvSpPr>
        <p:spPr>
          <a:xfrm>
            <a:off x="7763774" y="5451894"/>
            <a:ext cx="4279820" cy="994626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i="0" kern="1200" spc="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500" dirty="0"/>
              <a:t>DKM – AL Ittihad </a:t>
            </a:r>
          </a:p>
          <a:p>
            <a:r>
              <a:rPr lang="en-US" sz="2500" dirty="0"/>
              <a:t>Permata </a:t>
            </a:r>
            <a:r>
              <a:rPr lang="en-US" sz="2500" dirty="0" err="1"/>
              <a:t>Cimanggis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I’tikaf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8262409" cy="3709987"/>
          </a:xfrm>
        </p:spPr>
        <p:txBody>
          <a:bodyPr tIns="457200">
            <a:normAutofit fontScale="92500" lnSpcReduction="10000"/>
          </a:bodyPr>
          <a:lstStyle/>
          <a:p>
            <a:r>
              <a:rPr lang="en-US" dirty="0" err="1"/>
              <a:t>Dimulai</a:t>
            </a:r>
            <a:r>
              <a:rPr lang="en-US" dirty="0"/>
              <a:t> Malam </a:t>
            </a:r>
            <a:r>
              <a:rPr lang="en-US" dirty="0" err="1"/>
              <a:t>ke</a:t>
            </a:r>
            <a:r>
              <a:rPr lang="en-US" dirty="0"/>
              <a:t> 21 Ramadhan 1447H, (10 Maret 2026) –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Ramadhan</a:t>
            </a:r>
          </a:p>
          <a:p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Flyer </a:t>
            </a:r>
            <a:r>
              <a:rPr lang="en-US" dirty="0" err="1">
                <a:sym typeface="Wingdings" panose="05000000000000000000" pitchFamily="2" charset="2"/>
              </a:rPr>
              <a:t>est</a:t>
            </a:r>
            <a:r>
              <a:rPr lang="en-US" dirty="0">
                <a:sym typeface="Wingdings" panose="05000000000000000000" pitchFamily="2" charset="2"/>
              </a:rPr>
              <a:t> 15 Ramadhan</a:t>
            </a:r>
          </a:p>
          <a:p>
            <a:r>
              <a:rPr lang="en-US" dirty="0" err="1">
                <a:sym typeface="Wingdings" panose="05000000000000000000" pitchFamily="2" charset="2"/>
              </a:rPr>
              <a:t>Pendaftaran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tidak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perlu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pendaftaran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jamaah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bisa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langsung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beribadah</a:t>
            </a:r>
            <a:r>
              <a:rPr lang="en-US" dirty="0">
                <a:sym typeface="Wingdings" panose="05000000000000000000" pitchFamily="2" charset="2"/>
              </a:rPr>
              <a:t> I’tikaf di Masjid</a:t>
            </a:r>
          </a:p>
          <a:p>
            <a:r>
              <a:rPr lang="en-US" dirty="0"/>
              <a:t>Terbuka </a:t>
            </a:r>
            <a:r>
              <a:rPr lang="en-US" dirty="0" err="1"/>
              <a:t>untuk</a:t>
            </a:r>
            <a:r>
              <a:rPr lang="en-US" dirty="0"/>
              <a:t> Ikhwan dan </a:t>
            </a:r>
            <a:r>
              <a:rPr lang="en-US" dirty="0" err="1"/>
              <a:t>Akhwat</a:t>
            </a:r>
            <a:endParaRPr lang="en-US" dirty="0"/>
          </a:p>
          <a:p>
            <a:r>
              <a:rPr lang="en-US" dirty="0"/>
              <a:t>Terbuka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r>
              <a:rPr lang="en-US" dirty="0"/>
              <a:t>. Anak-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Baligh</a:t>
            </a:r>
            <a:r>
              <a:rPr lang="en-US" dirty="0"/>
              <a:t> (SD) </a:t>
            </a:r>
            <a:r>
              <a:rPr lang="en-US" dirty="0" err="1"/>
              <a:t>diperkenankan</a:t>
            </a:r>
            <a:r>
              <a:rPr lang="en-US" dirty="0"/>
              <a:t>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didampingi</a:t>
            </a:r>
            <a:r>
              <a:rPr lang="en-US" dirty="0"/>
              <a:t> oleh orang </a:t>
            </a:r>
            <a:r>
              <a:rPr lang="en-US" dirty="0" err="1"/>
              <a:t>tuanya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dan </a:t>
            </a:r>
            <a:r>
              <a:rPr lang="en-US" dirty="0" err="1"/>
              <a:t>pedoman</a:t>
            </a:r>
            <a:r>
              <a:rPr lang="en-US" dirty="0"/>
              <a:t> I’tikaf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614C9B8-DB93-984C-8AE5-F521CDD8FD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3555" y="1783079"/>
            <a:ext cx="11524889" cy="4761990"/>
          </a:xfrm>
        </p:spPr>
        <p:txBody>
          <a:bodyPr tIns="457200"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ikhlaskan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karena</a:t>
            </a:r>
            <a:r>
              <a:rPr lang="en-US" dirty="0">
                <a:sym typeface="Wingdings" panose="05000000000000000000" pitchFamily="2" charset="2"/>
              </a:rPr>
              <a:t> Allah SWT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Isi </a:t>
            </a:r>
            <a:r>
              <a:rPr lang="en-US" dirty="0" err="1">
                <a:sym typeface="Wingdings" panose="05000000000000000000" pitchFamily="2" charset="2"/>
              </a:rPr>
              <a:t>kegiatan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Sholat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Dzikir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Tilawah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Alqur’an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Berdo’a</a:t>
            </a:r>
            <a:endParaRPr lang="en-US" dirty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>
                <a:sym typeface="Wingdings" panose="05000000000000000000" pitchFamily="2" charset="2"/>
              </a:rPr>
              <a:t>Menjaga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kekhusyu’an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ketenangan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menghindari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perbuatan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sia-sia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</a:t>
            </a:r>
            <a:r>
              <a:rPr lang="en-US" dirty="0" err="1">
                <a:sym typeface="Wingdings" panose="05000000000000000000" pitchFamily="2" charset="2"/>
              </a:rPr>
              <a:t>Perlunya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pendampingan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anak-anak</a:t>
            </a:r>
            <a:r>
              <a:rPr lang="en-US" dirty="0">
                <a:sym typeface="Wingdings" panose="05000000000000000000" pitchFamily="2" charset="2"/>
              </a:rPr>
              <a:t> agar </a:t>
            </a:r>
            <a:r>
              <a:rPr lang="en-US" dirty="0" err="1">
                <a:sym typeface="Wingdings" panose="05000000000000000000" pitchFamily="2" charset="2"/>
              </a:rPr>
              <a:t>menjaga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ketertiban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</a:t>
            </a:r>
            <a:r>
              <a:rPr lang="en-US" dirty="0" err="1">
                <a:sym typeface="Wingdings" panose="05000000000000000000" pitchFamily="2" charset="2"/>
              </a:rPr>
              <a:t>Dibuatkan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surat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persetujuan</a:t>
            </a:r>
            <a:r>
              <a:rPr lang="en-US" dirty="0">
                <a:sym typeface="Wingdings" panose="05000000000000000000" pitchFamily="2" charset="2"/>
              </a:rPr>
              <a:t> orang </a:t>
            </a:r>
            <a:r>
              <a:rPr lang="en-US" dirty="0" err="1">
                <a:sym typeface="Wingdings" panose="05000000000000000000" pitchFamily="2" charset="2"/>
              </a:rPr>
              <a:t>tua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anak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ikut</a:t>
            </a:r>
            <a:r>
              <a:rPr lang="en-US" dirty="0">
                <a:sym typeface="Wingdings" panose="05000000000000000000" pitchFamily="2" charset="2"/>
              </a:rPr>
              <a:t> I’tikaf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Tidak </a:t>
            </a:r>
            <a:r>
              <a:rPr lang="en-US" dirty="0" err="1">
                <a:sym typeface="Wingdings" panose="05000000000000000000" pitchFamily="2" charset="2"/>
              </a:rPr>
              <a:t>diperkenankan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anak-anak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membawa</a:t>
            </a:r>
            <a:r>
              <a:rPr lang="en-US" dirty="0">
                <a:sym typeface="Wingdings" panose="05000000000000000000" pitchFamily="2" charset="2"/>
              </a:rPr>
              <a:t> HP Ketika I’tikaf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Tidak </a:t>
            </a:r>
            <a:r>
              <a:rPr lang="en-US" dirty="0" err="1">
                <a:sym typeface="Wingdings" panose="05000000000000000000" pitchFamily="2" charset="2"/>
              </a:rPr>
              <a:t>berlari-larian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bersuara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keras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Tidak </a:t>
            </a:r>
            <a:r>
              <a:rPr lang="en-US" dirty="0" err="1">
                <a:sym typeface="Wingdings" panose="05000000000000000000" pitchFamily="2" charset="2"/>
              </a:rPr>
              <a:t>bermain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diluar</a:t>
            </a:r>
            <a:r>
              <a:rPr lang="en-US" dirty="0">
                <a:sym typeface="Wingdings" panose="05000000000000000000" pitchFamily="2" charset="2"/>
              </a:rPr>
              <a:t> area masjid yang </a:t>
            </a:r>
            <a:r>
              <a:rPr lang="en-US" dirty="0" err="1">
                <a:sym typeface="Wingdings" panose="05000000000000000000" pitchFamily="2" charset="2"/>
              </a:rPr>
              <a:t>membuat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warga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sekitar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terganggu</a:t>
            </a:r>
            <a:endParaRPr lang="en-US" dirty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Tindakan </a:t>
            </a:r>
            <a:r>
              <a:rPr lang="en-US" dirty="0" err="1">
                <a:sym typeface="Wingdings" panose="05000000000000000000" pitchFamily="2" charset="2"/>
              </a:rPr>
              <a:t>penertiban</a:t>
            </a:r>
            <a:r>
              <a:rPr lang="en-US" dirty="0">
                <a:sym typeface="Wingdings" panose="05000000000000000000" pitchFamily="2" charset="2"/>
              </a:rPr>
              <a:t> I’tikaf 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</a:t>
            </a:r>
            <a:r>
              <a:rPr lang="en-US" dirty="0" err="1">
                <a:sym typeface="Wingdings" panose="05000000000000000000" pitchFamily="2" charset="2"/>
              </a:rPr>
              <a:t>Informasi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ketentuan</a:t>
            </a:r>
            <a:r>
              <a:rPr lang="en-US" dirty="0">
                <a:sym typeface="Wingdings" panose="05000000000000000000" pitchFamily="2" charset="2"/>
              </a:rPr>
              <a:t> I’tikaf di Flyer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</a:t>
            </a:r>
            <a:r>
              <a:rPr lang="en-US" dirty="0" err="1">
                <a:sym typeface="Wingdings" panose="05000000000000000000" pitchFamily="2" charset="2"/>
              </a:rPr>
              <a:t>Bekerja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sama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bagian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tarbiyah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anak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Jam </a:t>
            </a:r>
            <a:r>
              <a:rPr lang="en-US" dirty="0" err="1">
                <a:sym typeface="Wingdings" panose="05000000000000000000" pitchFamily="2" charset="2"/>
              </a:rPr>
              <a:t>tidur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pukul</a:t>
            </a:r>
            <a:r>
              <a:rPr lang="en-US" dirty="0">
                <a:sym typeface="Wingdings" panose="05000000000000000000" pitchFamily="2" charset="2"/>
              </a:rPr>
              <a:t> 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HP </a:t>
            </a:r>
            <a:r>
              <a:rPr lang="en-US" dirty="0" err="1">
                <a:sym typeface="Wingdings" panose="05000000000000000000" pitchFamily="2" charset="2"/>
              </a:rPr>
              <a:t>anak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dibawah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</a:t>
            </a:r>
            <a:r>
              <a:rPr lang="en-US" dirty="0">
                <a:sym typeface="Wingdings" panose="05000000000000000000" pitchFamily="2" charset="2"/>
              </a:rPr>
              <a:t> Masjid </a:t>
            </a:r>
            <a:r>
              <a:rPr lang="en-US" dirty="0" err="1">
                <a:sym typeface="Wingdings" panose="05000000000000000000" pitchFamily="2" charset="2"/>
              </a:rPr>
              <a:t>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disita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dikembalikan</a:t>
            </a:r>
            <a:r>
              <a:rPr lang="en-US" dirty="0">
                <a:sym typeface="Wingdings" panose="05000000000000000000" pitchFamily="2" charset="2"/>
              </a:rPr>
              <a:t> Ketika </a:t>
            </a:r>
            <a:r>
              <a:rPr lang="en-US" dirty="0" err="1">
                <a:sym typeface="Wingdings" panose="05000000000000000000" pitchFamily="2" charset="2"/>
              </a:rPr>
              <a:t>waktu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sahur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- </a:t>
            </a:r>
            <a:r>
              <a:rPr lang="en-US" dirty="0" err="1">
                <a:sym typeface="Wingdings" panose="05000000000000000000" pitchFamily="2" charset="2"/>
              </a:rPr>
              <a:t>Indvidu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sudah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mendapat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teguran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tetap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tidak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tertib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dilarang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mengikuti</a:t>
            </a:r>
            <a:r>
              <a:rPr lang="en-US" dirty="0">
                <a:sym typeface="Wingdings" panose="05000000000000000000" pitchFamily="2" charset="2"/>
              </a:rPr>
              <a:t> I’tikaf </a:t>
            </a:r>
            <a:r>
              <a:rPr lang="en-US" dirty="0" err="1">
                <a:sym typeface="Wingdings" panose="05000000000000000000" pitchFamily="2" charset="2"/>
              </a:rPr>
              <a:t>dihari-hari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berikutnya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>
                <a:sym typeface="Wingdings" panose="05000000000000000000" pitchFamily="2" charset="2"/>
              </a:rPr>
              <a:t>Tempat</a:t>
            </a:r>
            <a:r>
              <a:rPr lang="en-US" dirty="0">
                <a:sym typeface="Wingdings" panose="05000000000000000000" pitchFamily="2" charset="2"/>
              </a:rPr>
              <a:t> 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Ikhwan : Ruang masjid </a:t>
            </a:r>
            <a:r>
              <a:rPr lang="en-US" dirty="0" err="1">
                <a:sym typeface="Wingdings" panose="05000000000000000000" pitchFamily="2" charset="2"/>
              </a:rPr>
              <a:t>utama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err="1">
                <a:sym typeface="Wingdings" panose="05000000000000000000" pitchFamily="2" charset="2"/>
              </a:rPr>
              <a:t>Akhwat</a:t>
            </a:r>
            <a:r>
              <a:rPr lang="en-US" dirty="0">
                <a:sym typeface="Wingdings" panose="05000000000000000000" pitchFamily="2" charset="2"/>
              </a:rPr>
              <a:t> : Ruang </a:t>
            </a:r>
            <a:r>
              <a:rPr lang="en-US" dirty="0" err="1">
                <a:sym typeface="Wingdings" panose="05000000000000000000" pitchFamily="2" charset="2"/>
              </a:rPr>
              <a:t>sholat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belakang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hijab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>
                <a:sym typeface="Wingdings" panose="05000000000000000000" pitchFamily="2" charset="2"/>
              </a:rPr>
              <a:t>Konsumsi</a:t>
            </a:r>
            <a:r>
              <a:rPr lang="en-US" dirty="0">
                <a:sym typeface="Wingdings" panose="05000000000000000000" pitchFamily="2" charset="2"/>
              </a:rPr>
              <a:t> : Air mineral</a:t>
            </a:r>
            <a:br>
              <a:rPr lang="en-US" dirty="0">
                <a:sym typeface="Wingdings" panose="05000000000000000000" pitchFamily="2" charset="2"/>
              </a:rPr>
            </a:br>
            <a:br>
              <a:rPr lang="en-US" dirty="0">
                <a:sym typeface="Wingdings" panose="05000000000000000000" pitchFamily="2" charset="2"/>
              </a:rPr>
            </a:b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9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" y="12371"/>
            <a:ext cx="7445459" cy="773788"/>
          </a:xfrm>
        </p:spPr>
        <p:txBody>
          <a:bodyPr/>
          <a:lstStyle/>
          <a:p>
            <a:r>
              <a:rPr lang="en-US" sz="3200" dirty="0" err="1"/>
              <a:t>Jadwal</a:t>
            </a:r>
            <a:r>
              <a:rPr lang="en-US" sz="3200" dirty="0"/>
              <a:t> PIC I’tikaf + Imam QL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0FD8AB-B87A-9B35-CCA8-C6E300BACA0B}"/>
              </a:ext>
            </a:extLst>
          </p:cNvPr>
          <p:cNvSpPr txBox="1"/>
          <p:nvPr/>
        </p:nvSpPr>
        <p:spPr>
          <a:xfrm>
            <a:off x="73899" y="3637404"/>
            <a:ext cx="10697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Tugas</a:t>
            </a:r>
            <a:r>
              <a:rPr lang="en-US" b="1" dirty="0">
                <a:solidFill>
                  <a:schemeClr val="bg1"/>
                </a:solidFill>
              </a:rPr>
              <a:t> PIC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chemeClr val="bg1"/>
                </a:solidFill>
                <a:effectLst/>
                <a:latin typeface="Inter"/>
              </a:rPr>
              <a:t>Pengawasan</a:t>
            </a:r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 dan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Inter"/>
              </a:rPr>
              <a:t>Pengendalian</a:t>
            </a:r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: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Memastikan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kegiatan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berjalan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tertib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dan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khusyuk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Menjaga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kebersihan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dan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kenyamanan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lingkungan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kegiatan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Menangani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kendala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atau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masalah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yang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mungkin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timbul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selama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kegiatan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berlangsung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chemeClr val="bg1"/>
                </a:solidFill>
                <a:effectLst/>
                <a:latin typeface="Inter"/>
              </a:rPr>
              <a:t>Konsumsi</a:t>
            </a:r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 (Jika Ada):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Mengatur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konsumsi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bagi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peserta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jika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disediakan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chemeClr val="bg1"/>
                </a:solidFill>
                <a:effectLst/>
                <a:latin typeface="Inter"/>
              </a:rPr>
              <a:t>Dokumentasi</a:t>
            </a:r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: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Mendokumentasikan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kegiatan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i'tikaf dan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sholat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malam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melalui</a:t>
            </a:r>
            <a:r>
              <a:rPr lang="en-US" b="0" i="0" dirty="0">
                <a:solidFill>
                  <a:schemeClr val="bg1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Inter"/>
              </a:rPr>
              <a:t>foto</a:t>
            </a:r>
            <a:endParaRPr lang="en-US" b="0" i="0" dirty="0">
              <a:solidFill>
                <a:schemeClr val="bg1"/>
              </a:solidFill>
              <a:effectLst/>
              <a:latin typeface="Inter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5312CD-AE5B-76FE-78EF-392B0BF5822D}"/>
              </a:ext>
            </a:extLst>
          </p:cNvPr>
          <p:cNvSpPr txBox="1"/>
          <p:nvPr/>
        </p:nvSpPr>
        <p:spPr>
          <a:xfrm>
            <a:off x="85401" y="5668730"/>
            <a:ext cx="46159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Contact Imam</a:t>
            </a:r>
            <a:br>
              <a:rPr lang="en-US" sz="1400" dirty="0">
                <a:solidFill>
                  <a:schemeClr val="bg1"/>
                </a:solidFill>
              </a:rPr>
            </a:b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 err="1">
                <a:solidFill>
                  <a:schemeClr val="bg1"/>
                </a:solidFill>
              </a:rPr>
              <a:t>Ust</a:t>
            </a:r>
            <a:r>
              <a:rPr lang="en-US" sz="1400" dirty="0">
                <a:solidFill>
                  <a:schemeClr val="bg1"/>
                </a:solidFill>
              </a:rPr>
              <a:t>. Afifi </a:t>
            </a:r>
            <a:r>
              <a:rPr lang="en-US" sz="1400" dirty="0" err="1">
                <a:solidFill>
                  <a:schemeClr val="bg1"/>
                </a:solidFill>
              </a:rPr>
              <a:t>Anshori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(0859-0433-6748)</a:t>
            </a:r>
            <a:br>
              <a:rPr lang="en-US" sz="1400" dirty="0">
                <a:solidFill>
                  <a:schemeClr val="bg1"/>
                </a:solidFill>
              </a:rPr>
            </a:br>
            <a:endParaRPr lang="en-US" sz="1400" i="0" dirty="0">
              <a:solidFill>
                <a:schemeClr val="bg1"/>
              </a:solidFill>
              <a:effectLst/>
              <a:latin typeface="Inte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E6874B-FBD9-0511-75C6-84833922B0AB}"/>
              </a:ext>
            </a:extLst>
          </p:cNvPr>
          <p:cNvSpPr txBox="1"/>
          <p:nvPr/>
        </p:nvSpPr>
        <p:spPr>
          <a:xfrm>
            <a:off x="3455455" y="5668731"/>
            <a:ext cx="46159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r>
              <a:rPr lang="en-US" sz="1400" dirty="0">
                <a:solidFill>
                  <a:schemeClr val="bg1"/>
                </a:solidFill>
              </a:rPr>
              <a:t>Ust. Achmad Raihan</a:t>
            </a:r>
          </a:p>
          <a:p>
            <a:r>
              <a:rPr lang="en-US" sz="1400" i="0" dirty="0">
                <a:solidFill>
                  <a:schemeClr val="bg1"/>
                </a:solidFill>
                <a:effectLst/>
                <a:latin typeface="Inter"/>
              </a:rPr>
              <a:t>(0856-9489-2149)</a:t>
            </a:r>
            <a:br>
              <a:rPr lang="en-US" sz="1400" i="0" dirty="0">
                <a:solidFill>
                  <a:schemeClr val="bg1"/>
                </a:solidFill>
                <a:effectLst/>
                <a:latin typeface="Inter"/>
              </a:rPr>
            </a:br>
            <a:r>
              <a:rPr lang="en-US" sz="1400" i="0" dirty="0">
                <a:solidFill>
                  <a:schemeClr val="bg1"/>
                </a:solidFill>
                <a:effectLst/>
                <a:latin typeface="Inter"/>
              </a:rPr>
              <a:t>No Rek : BSI 7202396318 (</a:t>
            </a:r>
            <a:r>
              <a:rPr lang="en-US" sz="1400" dirty="0">
                <a:solidFill>
                  <a:schemeClr val="bg1"/>
                </a:solidFill>
              </a:rPr>
              <a:t>Achmad Raihan</a:t>
            </a:r>
            <a:r>
              <a:rPr lang="en-US" sz="1400" i="0" dirty="0">
                <a:solidFill>
                  <a:schemeClr val="bg1"/>
                </a:solidFill>
                <a:effectLst/>
                <a:latin typeface="Inter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25467A-4EB7-DB29-274C-63B20A7FA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539" y="868756"/>
            <a:ext cx="641032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74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 err="1"/>
              <a:t>Qiyamul</a:t>
            </a:r>
            <a:r>
              <a:rPr lang="en-US" dirty="0"/>
              <a:t> </a:t>
            </a:r>
            <a:r>
              <a:rPr lang="en-US" dirty="0" err="1"/>
              <a:t>Lail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614C9B8-DB93-984C-8AE5-F521CDD8FD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9989609" cy="3709987"/>
          </a:xfrm>
        </p:spPr>
        <p:txBody>
          <a:bodyPr tIns="457200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Sholat</a:t>
            </a:r>
            <a:r>
              <a:rPr lang="en-US" dirty="0"/>
              <a:t> </a:t>
            </a:r>
            <a:r>
              <a:rPr lang="en-US" dirty="0" err="1"/>
              <a:t>Tahajjud</a:t>
            </a:r>
            <a:r>
              <a:rPr lang="en-US" dirty="0"/>
              <a:t> 8 rakat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Bacaan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Al Qur’an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ditarget</a:t>
            </a:r>
            <a:r>
              <a:rPr lang="en-US" dirty="0"/>
              <a:t> 1 </a:t>
            </a:r>
            <a:r>
              <a:rPr lang="en-US" dirty="0" err="1"/>
              <a:t>juz</a:t>
            </a:r>
            <a:r>
              <a:rPr lang="en-US" dirty="0"/>
              <a:t>. </a:t>
            </a:r>
            <a:r>
              <a:rPr lang="en-US" dirty="0" err="1"/>
              <a:t>Bacaan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tartil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tempo </a:t>
            </a:r>
            <a:r>
              <a:rPr lang="en-US" dirty="0" err="1"/>
              <a:t>sedang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Waktu </a:t>
            </a:r>
            <a:r>
              <a:rPr lang="en-US" dirty="0" err="1"/>
              <a:t>Sholat</a:t>
            </a:r>
            <a:r>
              <a:rPr lang="en-US" dirty="0"/>
              <a:t> </a:t>
            </a:r>
            <a:r>
              <a:rPr lang="en-US" dirty="0" err="1"/>
              <a:t>Pukul</a:t>
            </a:r>
            <a:r>
              <a:rPr lang="en-US" dirty="0"/>
              <a:t> 03.20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30-40 </a:t>
            </a:r>
            <a:r>
              <a:rPr lang="en-US" dirty="0" err="1"/>
              <a:t>menit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Anggaran</a:t>
            </a:r>
            <a:r>
              <a:rPr lang="en-US" dirty="0"/>
              <a:t> : = Rp. 2.200.000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5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26B55-682F-F4DB-E6B9-B3C741A07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9C3F9-F98E-5665-0956-5DBA7972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4" y="-611733"/>
            <a:ext cx="6787747" cy="1593507"/>
          </a:xfrm>
        </p:spPr>
        <p:txBody>
          <a:bodyPr/>
          <a:lstStyle/>
          <a:p>
            <a:r>
              <a:rPr lang="en-US" dirty="0"/>
              <a:t>Sahur Bersama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6FB3728-26BA-8294-DB3B-4C4F30F7EA1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1686015"/>
            <a:ext cx="9989609" cy="3709987"/>
          </a:xfrm>
        </p:spPr>
        <p:txBody>
          <a:bodyPr tIns="457200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89180-1A81-5937-7B0A-B50EAC73F0CD}"/>
              </a:ext>
            </a:extLst>
          </p:cNvPr>
          <p:cNvSpPr txBox="1">
            <a:spLocks/>
          </p:cNvSpPr>
          <p:nvPr/>
        </p:nvSpPr>
        <p:spPr>
          <a:xfrm>
            <a:off x="300426" y="550966"/>
            <a:ext cx="9989609" cy="3709987"/>
          </a:xfrm>
          <a:prstGeom prst="rect">
            <a:avLst/>
          </a:prstGeom>
        </p:spPr>
        <p:txBody>
          <a:bodyPr vert="horz" lIns="0" tIns="457200" rIns="0" bIns="0" rtlCol="0">
            <a:normAutofit/>
          </a:bodyPr>
          <a:lstStyle>
            <a:lvl1pPr marL="283464" indent="-283464" algn="l" defTabSz="914400" rtl="0" eaLnBrk="1" latinLnBrk="0" hangingPunct="1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err="1"/>
              <a:t>Penerima</a:t>
            </a:r>
            <a:r>
              <a:rPr lang="en-US" sz="2000" dirty="0"/>
              <a:t> : Jamaah I’tikaf dan </a:t>
            </a:r>
            <a:r>
              <a:rPr lang="en-US" sz="2000" dirty="0" err="1"/>
              <a:t>Qiyamul</a:t>
            </a:r>
            <a:r>
              <a:rPr lang="en-US" sz="2000" dirty="0"/>
              <a:t> Lail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Vendor : UMKM PC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err="1"/>
              <a:t>Pengiriman</a:t>
            </a:r>
            <a:r>
              <a:rPr lang="en-US" sz="2000" dirty="0"/>
              <a:t> Makan Sahur : 3.45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err="1"/>
              <a:t>Estimasi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: 100 / Malam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err="1"/>
              <a:t>Komunikasi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3D1EFA-319B-2355-3E9D-2F8647994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724" y="2602598"/>
            <a:ext cx="11277600" cy="3751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803471-5126-C72C-C770-425C080534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724" y="3050669"/>
            <a:ext cx="4257675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453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 err="1"/>
              <a:t>Terima</a:t>
            </a:r>
            <a:r>
              <a:rPr lang="en-US" dirty="0"/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{D6ED7C19-E46A-4635-8032-13356899ADBB}tf78853419_win32</Template>
  <TotalTime>321</TotalTime>
  <Words>413</Words>
  <Application>Microsoft Office PowerPoint</Application>
  <PresentationFormat>Widescreen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Inter</vt:lpstr>
      <vt:lpstr>arial</vt:lpstr>
      <vt:lpstr>arial</vt:lpstr>
      <vt:lpstr>Calibri</vt:lpstr>
      <vt:lpstr>Franklin Gothic Book</vt:lpstr>
      <vt:lpstr>Franklin Gothic Demi</vt:lpstr>
      <vt:lpstr>Wingdings</vt:lpstr>
      <vt:lpstr>Custom</vt:lpstr>
      <vt:lpstr>I’tikaf - Qiyamul Lail Sahur Bersama (IQSB)  Ramadhan 1447H </vt:lpstr>
      <vt:lpstr>I’tikaf</vt:lpstr>
      <vt:lpstr>Aturan dan pedoman I’tikaf</vt:lpstr>
      <vt:lpstr>Jadwal PIC I’tikaf + Imam QL</vt:lpstr>
      <vt:lpstr>Qiyamul Lail</vt:lpstr>
      <vt:lpstr>Sahur Bersama</vt:lpstr>
      <vt:lpstr>Terima Kasih</vt:lpstr>
    </vt:vector>
  </TitlesOfParts>
  <Company>LOREAL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I’tikaf &amp; Qiyamul Lail</dc:title>
  <dc:creator>HADI Mohamad Sofyan</dc:creator>
  <cp:lastModifiedBy>DICKY MUHARMAN</cp:lastModifiedBy>
  <cp:revision>2</cp:revision>
  <dcterms:created xsi:type="dcterms:W3CDTF">2025-01-31T08:24:41Z</dcterms:created>
  <dcterms:modified xsi:type="dcterms:W3CDTF">2026-01-24T02:58:15Z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f43b7177-c66c-4b22-a350-7ee86f9a1e74_Enabled">
    <vt:lpwstr>true</vt:lpwstr>
  </property>
  <property fmtid="{D5CDD505-2E9C-101B-9397-08002B2CF9AE}" pid="4" name="MSIP_Label_f43b7177-c66c-4b22-a350-7ee86f9a1e74_SetDate">
    <vt:lpwstr>2025-01-31T09:11:25Z</vt:lpwstr>
  </property>
  <property fmtid="{D5CDD505-2E9C-101B-9397-08002B2CF9AE}" pid="5" name="MSIP_Label_f43b7177-c66c-4b22-a350-7ee86f9a1e74_Method">
    <vt:lpwstr>Standard</vt:lpwstr>
  </property>
  <property fmtid="{D5CDD505-2E9C-101B-9397-08002B2CF9AE}" pid="6" name="MSIP_Label_f43b7177-c66c-4b22-a350-7ee86f9a1e74_Name">
    <vt:lpwstr>C1_Internal use</vt:lpwstr>
  </property>
  <property fmtid="{D5CDD505-2E9C-101B-9397-08002B2CF9AE}" pid="7" name="MSIP_Label_f43b7177-c66c-4b22-a350-7ee86f9a1e74_SiteId">
    <vt:lpwstr>e4e1abd9-eac7-4a71-ab52-da5c998aa7ba</vt:lpwstr>
  </property>
  <property fmtid="{D5CDD505-2E9C-101B-9397-08002B2CF9AE}" pid="8" name="MSIP_Label_f43b7177-c66c-4b22-a350-7ee86f9a1e74_ActionId">
    <vt:lpwstr>ec189b95-b446-4721-8f21-e7e661fd72fb</vt:lpwstr>
  </property>
  <property fmtid="{D5CDD505-2E9C-101B-9397-08002B2CF9AE}" pid="9" name="MSIP_Label_f43b7177-c66c-4b22-a350-7ee86f9a1e74_ContentBits">
    <vt:lpwstr>2</vt:lpwstr>
  </property>
  <property fmtid="{D5CDD505-2E9C-101B-9397-08002B2CF9AE}" pid="10" name="ClassificationContentMarkingFooterLocations">
    <vt:lpwstr>Custom:4</vt:lpwstr>
  </property>
  <property fmtid="{D5CDD505-2E9C-101B-9397-08002B2CF9AE}" pid="11" name="ClassificationContentMarkingFooterText">
    <vt:lpwstr>C1 - Internal use</vt:lpwstr>
  </property>
</Properties>
</file>