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9" r:id="rId5"/>
    <p:sldId id="269" r:id="rId6"/>
    <p:sldId id="262" r:id="rId7"/>
    <p:sldId id="263" r:id="rId8"/>
    <p:sldId id="267" r:id="rId9"/>
    <p:sldId id="268" r:id="rId10"/>
    <p:sldId id="266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88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85" autoAdjust="0"/>
    <p:restoredTop sz="94692"/>
  </p:normalViewPr>
  <p:slideViewPr>
    <p:cSldViewPr snapToGrid="0" snapToObjects="1">
      <p:cViewPr varScale="1">
        <p:scale>
          <a:sx n="70" d="100"/>
          <a:sy n="70" d="100"/>
        </p:scale>
        <p:origin x="8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E211D0-1E85-49DC-A5C9-DCBEE23B902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9B0FABE-5E97-45CA-BFEC-1BA0D168644A}">
      <dgm:prSet phldrT="[Text]" custT="1"/>
      <dgm:spPr/>
      <dgm:t>
        <a:bodyPr/>
        <a:lstStyle/>
        <a:p>
          <a:r>
            <a:rPr lang="en-US" sz="1800" dirty="0"/>
            <a:t>Kamis, 19 </a:t>
          </a:r>
          <a:r>
            <a:rPr lang="en-US" sz="1800" dirty="0" err="1"/>
            <a:t>Februari</a:t>
          </a:r>
          <a:r>
            <a:rPr lang="en-US" sz="1800" dirty="0"/>
            <a:t> 2026</a:t>
          </a:r>
          <a:endParaRPr lang="en-ID" sz="1800" dirty="0"/>
        </a:p>
      </dgm:t>
    </dgm:pt>
    <dgm:pt modelId="{DA7BAFE1-9907-4F16-AEBF-9A3DF8EA47BE}" type="parTrans" cxnId="{39E890B9-2D4A-4906-A09B-B0CA37BC5F97}">
      <dgm:prSet/>
      <dgm:spPr/>
      <dgm:t>
        <a:bodyPr/>
        <a:lstStyle/>
        <a:p>
          <a:endParaRPr lang="en-ID"/>
        </a:p>
      </dgm:t>
    </dgm:pt>
    <dgm:pt modelId="{5439DB79-AF8A-46A6-A806-5561743E7886}" type="sibTrans" cxnId="{39E890B9-2D4A-4906-A09B-B0CA37BC5F97}">
      <dgm:prSet/>
      <dgm:spPr/>
      <dgm:t>
        <a:bodyPr/>
        <a:lstStyle/>
        <a:p>
          <a:endParaRPr lang="en-ID"/>
        </a:p>
      </dgm:t>
    </dgm:pt>
    <dgm:pt modelId="{CBF7638A-6D41-4183-BD17-84B217D6AB29}">
      <dgm:prSet phldrT="[Text]" custT="1"/>
      <dgm:spPr/>
      <dgm:t>
        <a:bodyPr/>
        <a:lstStyle/>
        <a:p>
          <a:r>
            <a:rPr lang="en-US" sz="1800" dirty="0" err="1"/>
            <a:t>sampai</a:t>
          </a:r>
          <a:endParaRPr lang="en-ID" sz="1800" dirty="0"/>
        </a:p>
      </dgm:t>
    </dgm:pt>
    <dgm:pt modelId="{440D57D4-A31E-4595-88F1-D349442EDF0F}" type="parTrans" cxnId="{16AB760F-26C9-4738-832C-EF0E6CCEC26D}">
      <dgm:prSet/>
      <dgm:spPr/>
      <dgm:t>
        <a:bodyPr/>
        <a:lstStyle/>
        <a:p>
          <a:endParaRPr lang="en-ID"/>
        </a:p>
      </dgm:t>
    </dgm:pt>
    <dgm:pt modelId="{FE3A8BAB-9E7F-4B03-B7DF-CF7579C45F8A}" type="sibTrans" cxnId="{16AB760F-26C9-4738-832C-EF0E6CCEC26D}">
      <dgm:prSet/>
      <dgm:spPr/>
      <dgm:t>
        <a:bodyPr/>
        <a:lstStyle/>
        <a:p>
          <a:endParaRPr lang="en-ID"/>
        </a:p>
      </dgm:t>
    </dgm:pt>
    <dgm:pt modelId="{F908D52C-0717-4690-8CE3-6559B1BF457E}">
      <dgm:prSet phldrT="[Text]" custT="1"/>
      <dgm:spPr/>
      <dgm:t>
        <a:bodyPr/>
        <a:lstStyle/>
        <a:p>
          <a:r>
            <a:rPr lang="en-US" sz="1800" dirty="0" err="1"/>
            <a:t>Jum’at</a:t>
          </a:r>
          <a:r>
            <a:rPr lang="en-US" sz="1800" dirty="0"/>
            <a:t>, 20 </a:t>
          </a:r>
          <a:r>
            <a:rPr lang="en-US" sz="1800" dirty="0" err="1"/>
            <a:t>Maret</a:t>
          </a:r>
          <a:r>
            <a:rPr lang="en-US" sz="1800" dirty="0"/>
            <a:t> 2026</a:t>
          </a:r>
          <a:endParaRPr lang="en-ID" sz="1800" dirty="0"/>
        </a:p>
      </dgm:t>
    </dgm:pt>
    <dgm:pt modelId="{88D1B379-A507-43A3-8B38-39E18CD2EA64}" type="parTrans" cxnId="{0D60370B-A8D3-4C0D-83F9-3BCF2C114EB0}">
      <dgm:prSet/>
      <dgm:spPr/>
      <dgm:t>
        <a:bodyPr/>
        <a:lstStyle/>
        <a:p>
          <a:endParaRPr lang="en-ID"/>
        </a:p>
      </dgm:t>
    </dgm:pt>
    <dgm:pt modelId="{056730C2-3DCD-4798-8EA5-00ACFB44B669}" type="sibTrans" cxnId="{0D60370B-A8D3-4C0D-83F9-3BCF2C114EB0}">
      <dgm:prSet/>
      <dgm:spPr/>
      <dgm:t>
        <a:bodyPr/>
        <a:lstStyle/>
        <a:p>
          <a:endParaRPr lang="en-ID"/>
        </a:p>
      </dgm:t>
    </dgm:pt>
    <dgm:pt modelId="{0B23DA72-4020-4843-8652-6FFDB62F8609}" type="pres">
      <dgm:prSet presAssocID="{F9E211D0-1E85-49DC-A5C9-DCBEE23B902A}" presName="CompostProcess" presStyleCnt="0">
        <dgm:presLayoutVars>
          <dgm:dir/>
          <dgm:resizeHandles val="exact"/>
        </dgm:presLayoutVars>
      </dgm:prSet>
      <dgm:spPr/>
    </dgm:pt>
    <dgm:pt modelId="{6C4BE581-D52E-44DD-A191-8957999A61D7}" type="pres">
      <dgm:prSet presAssocID="{F9E211D0-1E85-49DC-A5C9-DCBEE23B902A}" presName="arrow" presStyleLbl="bgShp" presStyleIdx="0" presStyleCnt="1"/>
      <dgm:spPr/>
    </dgm:pt>
    <dgm:pt modelId="{6E3FE343-9AF0-4835-B820-5D37B3D55D09}" type="pres">
      <dgm:prSet presAssocID="{F9E211D0-1E85-49DC-A5C9-DCBEE23B902A}" presName="linearProcess" presStyleCnt="0"/>
      <dgm:spPr/>
    </dgm:pt>
    <dgm:pt modelId="{B9203B06-4279-49FB-8785-7DBD5817A63A}" type="pres">
      <dgm:prSet presAssocID="{29B0FABE-5E97-45CA-BFEC-1BA0D168644A}" presName="textNode" presStyleLbl="node1" presStyleIdx="0" presStyleCnt="3">
        <dgm:presLayoutVars>
          <dgm:bulletEnabled val="1"/>
        </dgm:presLayoutVars>
      </dgm:prSet>
      <dgm:spPr/>
    </dgm:pt>
    <dgm:pt modelId="{D2BB93C3-4C79-4A91-AE65-AEBC7B9A6114}" type="pres">
      <dgm:prSet presAssocID="{5439DB79-AF8A-46A6-A806-5561743E7886}" presName="sibTrans" presStyleCnt="0"/>
      <dgm:spPr/>
    </dgm:pt>
    <dgm:pt modelId="{2B662116-3F74-48D3-B942-6B3ECC302376}" type="pres">
      <dgm:prSet presAssocID="{CBF7638A-6D41-4183-BD17-84B217D6AB29}" presName="textNode" presStyleLbl="node1" presStyleIdx="1" presStyleCnt="3">
        <dgm:presLayoutVars>
          <dgm:bulletEnabled val="1"/>
        </dgm:presLayoutVars>
      </dgm:prSet>
      <dgm:spPr/>
    </dgm:pt>
    <dgm:pt modelId="{635BE538-F8A0-4FC2-9375-53B2616DCB1E}" type="pres">
      <dgm:prSet presAssocID="{FE3A8BAB-9E7F-4B03-B7DF-CF7579C45F8A}" presName="sibTrans" presStyleCnt="0"/>
      <dgm:spPr/>
    </dgm:pt>
    <dgm:pt modelId="{B6269339-842E-406A-9786-B759753FBF76}" type="pres">
      <dgm:prSet presAssocID="{F908D52C-0717-4690-8CE3-6559B1BF457E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0D60370B-A8D3-4C0D-83F9-3BCF2C114EB0}" srcId="{F9E211D0-1E85-49DC-A5C9-DCBEE23B902A}" destId="{F908D52C-0717-4690-8CE3-6559B1BF457E}" srcOrd="2" destOrd="0" parTransId="{88D1B379-A507-43A3-8B38-39E18CD2EA64}" sibTransId="{056730C2-3DCD-4798-8EA5-00ACFB44B669}"/>
    <dgm:cxn modelId="{16AB760F-26C9-4738-832C-EF0E6CCEC26D}" srcId="{F9E211D0-1E85-49DC-A5C9-DCBEE23B902A}" destId="{CBF7638A-6D41-4183-BD17-84B217D6AB29}" srcOrd="1" destOrd="0" parTransId="{440D57D4-A31E-4595-88F1-D349442EDF0F}" sibTransId="{FE3A8BAB-9E7F-4B03-B7DF-CF7579C45F8A}"/>
    <dgm:cxn modelId="{5A67036B-4F72-4205-BE33-0D350C90435A}" type="presOf" srcId="{F9E211D0-1E85-49DC-A5C9-DCBEE23B902A}" destId="{0B23DA72-4020-4843-8652-6FFDB62F8609}" srcOrd="0" destOrd="0" presId="urn:microsoft.com/office/officeart/2005/8/layout/hProcess9"/>
    <dgm:cxn modelId="{9E00D095-3033-477C-AB2F-A2A1F9B631EE}" type="presOf" srcId="{F908D52C-0717-4690-8CE3-6559B1BF457E}" destId="{B6269339-842E-406A-9786-B759753FBF76}" srcOrd="0" destOrd="0" presId="urn:microsoft.com/office/officeart/2005/8/layout/hProcess9"/>
    <dgm:cxn modelId="{39E890B9-2D4A-4906-A09B-B0CA37BC5F97}" srcId="{F9E211D0-1E85-49DC-A5C9-DCBEE23B902A}" destId="{29B0FABE-5E97-45CA-BFEC-1BA0D168644A}" srcOrd="0" destOrd="0" parTransId="{DA7BAFE1-9907-4F16-AEBF-9A3DF8EA47BE}" sibTransId="{5439DB79-AF8A-46A6-A806-5561743E7886}"/>
    <dgm:cxn modelId="{35A84FC3-90A0-451F-90DD-B3001C8763AD}" type="presOf" srcId="{CBF7638A-6D41-4183-BD17-84B217D6AB29}" destId="{2B662116-3F74-48D3-B942-6B3ECC302376}" srcOrd="0" destOrd="0" presId="urn:microsoft.com/office/officeart/2005/8/layout/hProcess9"/>
    <dgm:cxn modelId="{A62E35E1-9A07-4D6E-9AC1-2BE56DC012FF}" type="presOf" srcId="{29B0FABE-5E97-45CA-BFEC-1BA0D168644A}" destId="{B9203B06-4279-49FB-8785-7DBD5817A63A}" srcOrd="0" destOrd="0" presId="urn:microsoft.com/office/officeart/2005/8/layout/hProcess9"/>
    <dgm:cxn modelId="{3F3EBED5-470B-48A2-978C-C38F4690ACD7}" type="presParOf" srcId="{0B23DA72-4020-4843-8652-6FFDB62F8609}" destId="{6C4BE581-D52E-44DD-A191-8957999A61D7}" srcOrd="0" destOrd="0" presId="urn:microsoft.com/office/officeart/2005/8/layout/hProcess9"/>
    <dgm:cxn modelId="{04A35C32-6632-49C8-B449-383B8CE89D02}" type="presParOf" srcId="{0B23DA72-4020-4843-8652-6FFDB62F8609}" destId="{6E3FE343-9AF0-4835-B820-5D37B3D55D09}" srcOrd="1" destOrd="0" presId="urn:microsoft.com/office/officeart/2005/8/layout/hProcess9"/>
    <dgm:cxn modelId="{1E521EAC-A4F3-4EF8-B32A-E415F79230BA}" type="presParOf" srcId="{6E3FE343-9AF0-4835-B820-5D37B3D55D09}" destId="{B9203B06-4279-49FB-8785-7DBD5817A63A}" srcOrd="0" destOrd="0" presId="urn:microsoft.com/office/officeart/2005/8/layout/hProcess9"/>
    <dgm:cxn modelId="{20B501DC-39D3-401A-AF40-762CA476AAC3}" type="presParOf" srcId="{6E3FE343-9AF0-4835-B820-5D37B3D55D09}" destId="{D2BB93C3-4C79-4A91-AE65-AEBC7B9A6114}" srcOrd="1" destOrd="0" presId="urn:microsoft.com/office/officeart/2005/8/layout/hProcess9"/>
    <dgm:cxn modelId="{AAA5D5CC-A74F-4E44-A4A0-54291FFE1507}" type="presParOf" srcId="{6E3FE343-9AF0-4835-B820-5D37B3D55D09}" destId="{2B662116-3F74-48D3-B942-6B3ECC302376}" srcOrd="2" destOrd="0" presId="urn:microsoft.com/office/officeart/2005/8/layout/hProcess9"/>
    <dgm:cxn modelId="{9A078312-56DC-485A-BF50-941394E269AB}" type="presParOf" srcId="{6E3FE343-9AF0-4835-B820-5D37B3D55D09}" destId="{635BE538-F8A0-4FC2-9375-53B2616DCB1E}" srcOrd="3" destOrd="0" presId="urn:microsoft.com/office/officeart/2005/8/layout/hProcess9"/>
    <dgm:cxn modelId="{11023676-35EC-416D-BF17-F7EFA41F5F67}" type="presParOf" srcId="{6E3FE343-9AF0-4835-B820-5D37B3D55D09}" destId="{B6269339-842E-406A-9786-B759753FBF7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89D564-B90B-424E-AD26-F7D222903AEB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60708BE6-FE72-4245-9548-1CE28D5B0A57}">
      <dgm:prSet phldrT="[Text]" custT="1"/>
      <dgm:spPr/>
      <dgm:t>
        <a:bodyPr/>
        <a:lstStyle/>
        <a:p>
          <a:r>
            <a:rPr lang="en-US" sz="2000" dirty="0"/>
            <a:t>Rabu, 18 </a:t>
          </a:r>
          <a:r>
            <a:rPr lang="en-US" sz="2000" dirty="0" err="1"/>
            <a:t>Februari</a:t>
          </a:r>
          <a:r>
            <a:rPr lang="en-US" sz="2000" dirty="0"/>
            <a:t> 2026 ?</a:t>
          </a:r>
          <a:endParaRPr lang="en-ID" sz="2000" dirty="0"/>
        </a:p>
      </dgm:t>
    </dgm:pt>
    <dgm:pt modelId="{B73462D2-D485-43E1-BF2A-7679E1990A3E}" type="parTrans" cxnId="{C0E52312-C32C-4F4E-9C4D-A4E12BD8EFD5}">
      <dgm:prSet/>
      <dgm:spPr/>
      <dgm:t>
        <a:bodyPr/>
        <a:lstStyle/>
        <a:p>
          <a:endParaRPr lang="en-ID"/>
        </a:p>
      </dgm:t>
    </dgm:pt>
    <dgm:pt modelId="{763DADA6-4FB4-415A-B08A-8B516D9AE766}" type="sibTrans" cxnId="{C0E52312-C32C-4F4E-9C4D-A4E12BD8EFD5}">
      <dgm:prSet/>
      <dgm:spPr/>
      <dgm:t>
        <a:bodyPr/>
        <a:lstStyle/>
        <a:p>
          <a:endParaRPr lang="en-ID"/>
        </a:p>
      </dgm:t>
    </dgm:pt>
    <dgm:pt modelId="{4B743D27-9F68-4E35-BF05-8840A44E5F91}" type="pres">
      <dgm:prSet presAssocID="{8D89D564-B90B-424E-AD26-F7D222903AEB}" presName="Name0" presStyleCnt="0">
        <dgm:presLayoutVars>
          <dgm:dir/>
          <dgm:resizeHandles val="exact"/>
        </dgm:presLayoutVars>
      </dgm:prSet>
      <dgm:spPr/>
    </dgm:pt>
    <dgm:pt modelId="{1FA4770A-8A0B-4FBF-9383-F013D4097527}" type="pres">
      <dgm:prSet presAssocID="{8D89D564-B90B-424E-AD26-F7D222903AEB}" presName="vNodes" presStyleCnt="0"/>
      <dgm:spPr/>
    </dgm:pt>
    <dgm:pt modelId="{2C3FF003-88A9-4D68-A78F-7A07C8353D9F}" type="pres">
      <dgm:prSet presAssocID="{8D89D564-B90B-424E-AD26-F7D222903AEB}" presName="lastNode" presStyleLbl="node1" presStyleIdx="0" presStyleCnt="1" custScaleX="19018" custScaleY="25964" custLinFactNeighborX="-34587" custLinFactNeighborY="-4237">
        <dgm:presLayoutVars>
          <dgm:bulletEnabled val="1"/>
        </dgm:presLayoutVars>
      </dgm:prSet>
      <dgm:spPr/>
    </dgm:pt>
  </dgm:ptLst>
  <dgm:cxnLst>
    <dgm:cxn modelId="{FF28D505-C57C-4819-90FF-C07A979397AD}" type="presOf" srcId="{8D89D564-B90B-424E-AD26-F7D222903AEB}" destId="{4B743D27-9F68-4E35-BF05-8840A44E5F91}" srcOrd="0" destOrd="0" presId="urn:microsoft.com/office/officeart/2005/8/layout/equation2"/>
    <dgm:cxn modelId="{C0E52312-C32C-4F4E-9C4D-A4E12BD8EFD5}" srcId="{8D89D564-B90B-424E-AD26-F7D222903AEB}" destId="{60708BE6-FE72-4245-9548-1CE28D5B0A57}" srcOrd="0" destOrd="0" parTransId="{B73462D2-D485-43E1-BF2A-7679E1990A3E}" sibTransId="{763DADA6-4FB4-415A-B08A-8B516D9AE766}"/>
    <dgm:cxn modelId="{5DAED1BA-C62E-4720-A09E-5296D5F391EB}" type="presOf" srcId="{60708BE6-FE72-4245-9548-1CE28D5B0A57}" destId="{2C3FF003-88A9-4D68-A78F-7A07C8353D9F}" srcOrd="0" destOrd="0" presId="urn:microsoft.com/office/officeart/2005/8/layout/equation2"/>
    <dgm:cxn modelId="{8F0282D2-D1DB-487A-8F86-1831BCC57397}" type="presParOf" srcId="{4B743D27-9F68-4E35-BF05-8840A44E5F91}" destId="{1FA4770A-8A0B-4FBF-9383-F013D4097527}" srcOrd="0" destOrd="0" presId="urn:microsoft.com/office/officeart/2005/8/layout/equation2"/>
    <dgm:cxn modelId="{93A68B59-07EF-47B2-9C5D-2C5B0A30025E}" type="presParOf" srcId="{4B743D27-9F68-4E35-BF05-8840A44E5F91}" destId="{2C3FF003-88A9-4D68-A78F-7A07C8353D9F}" srcOrd="1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D24503-6535-41C2-A14D-7101A7303C40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0F5C2CF-9EE5-461B-BF6D-B2E1F125DC01}">
      <dgm:prSet phldrT="[Text]"/>
      <dgm:spPr>
        <a:xfrm>
          <a:off x="1795983" y="407"/>
          <a:ext cx="980033" cy="637021"/>
        </a:xfr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21 Feb </a:t>
          </a:r>
        </a:p>
        <a:p>
          <a:pPr>
            <a:buNone/>
          </a:pP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M. Abduh)</a:t>
          </a:r>
        </a:p>
      </dgm:t>
    </dgm:pt>
    <dgm:pt modelId="{9FEC569C-DF49-44BB-8234-05B584BF4C06}" type="parTrans" cxnId="{6B7C7CE0-653D-4B05-8BF0-F907CD519D96}">
      <dgm:prSet/>
      <dgm:spPr/>
      <dgm:t>
        <a:bodyPr/>
        <a:lstStyle/>
        <a:p>
          <a:endParaRPr lang="en-ID"/>
        </a:p>
      </dgm:t>
    </dgm:pt>
    <dgm:pt modelId="{2861895F-CC43-49EC-A2B5-8A02BF35374C}" type="sibTrans" cxnId="{6B7C7CE0-653D-4B05-8BF0-F907CD519D96}">
      <dgm:prSet/>
      <dgm:spPr>
        <a:xfrm>
          <a:off x="1233317" y="318917"/>
          <a:ext cx="2105364" cy="2105364"/>
        </a:xfrm>
        <a:noFill/>
        <a:ln w="12700" cap="flat" cmpd="sng" algn="ctr">
          <a:solidFill>
            <a:srgbClr val="15608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ID"/>
        </a:p>
      </dgm:t>
    </dgm:pt>
    <dgm:pt modelId="{D47253B7-BD6C-426F-BFA8-6BAB4BD46693}">
      <dgm:prSet phldrT="[Text]"/>
      <dgm:spPr>
        <a:xfrm>
          <a:off x="2848665" y="1053089"/>
          <a:ext cx="980033" cy="637021"/>
        </a:xfr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28 Feb</a:t>
          </a:r>
        </a:p>
        <a:p>
          <a:pPr>
            <a:buNone/>
          </a:pP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Turaihan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gm:t>
    </dgm:pt>
    <dgm:pt modelId="{6FE815CA-16B7-49AC-A786-1842CEE34FB1}" type="parTrans" cxnId="{137D1331-0DCB-4553-963E-D7CE40E4AB47}">
      <dgm:prSet/>
      <dgm:spPr/>
      <dgm:t>
        <a:bodyPr/>
        <a:lstStyle/>
        <a:p>
          <a:endParaRPr lang="en-ID"/>
        </a:p>
      </dgm:t>
    </dgm:pt>
    <dgm:pt modelId="{8BBCBC66-2BBE-4AC1-977A-17092475C87B}" type="sibTrans" cxnId="{137D1331-0DCB-4553-963E-D7CE40E4AB47}">
      <dgm:prSet/>
      <dgm:spPr>
        <a:xfrm>
          <a:off x="1233317" y="318917"/>
          <a:ext cx="2105364" cy="2105364"/>
        </a:xfrm>
        <a:custGeom>
          <a:avLst/>
          <a:gdLst/>
          <a:ahLst/>
          <a:cxnLst/>
          <a:rect l="0" t="0" r="0" b="0"/>
          <a:pathLst>
            <a:path>
              <a:moveTo>
                <a:pt x="2053573" y="1378805"/>
              </a:moveTo>
              <a:arcTo wR="1052682" hR="1052682" stAng="1082839" swAng="2626516"/>
            </a:path>
          </a:pathLst>
        </a:custGeom>
        <a:noFill/>
        <a:ln w="12700" cap="flat" cmpd="sng" algn="ctr">
          <a:solidFill>
            <a:srgbClr val="15608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ID"/>
        </a:p>
      </dgm:t>
    </dgm:pt>
    <dgm:pt modelId="{E7990AAA-E278-4744-A4C8-DAFAB69D73D5}">
      <dgm:prSet phldrT="[Text]"/>
      <dgm:spPr>
        <a:xfrm>
          <a:off x="1795983" y="2105771"/>
          <a:ext cx="980033" cy="637021"/>
        </a:xfr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7  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Maret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 </a:t>
          </a:r>
        </a:p>
        <a:p>
          <a:pPr>
            <a:buNone/>
          </a:pP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Novan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 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Rajak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gm:t>
    </dgm:pt>
    <dgm:pt modelId="{DF08C6C9-9A6E-494C-AF2A-C70ED5C3DA9F}" type="parTrans" cxnId="{0980CDA4-DCA7-4D0C-82CE-7D915EC657E8}">
      <dgm:prSet/>
      <dgm:spPr/>
      <dgm:t>
        <a:bodyPr/>
        <a:lstStyle/>
        <a:p>
          <a:endParaRPr lang="en-ID"/>
        </a:p>
      </dgm:t>
    </dgm:pt>
    <dgm:pt modelId="{0B133C11-F57F-4038-9AA3-C5E1FCC88CCA}" type="sibTrans" cxnId="{0980CDA4-DCA7-4D0C-82CE-7D915EC657E8}">
      <dgm:prSet/>
      <dgm:spPr>
        <a:xfrm>
          <a:off x="1233317" y="318917"/>
          <a:ext cx="2105364" cy="2105364"/>
        </a:xfrm>
        <a:custGeom>
          <a:avLst/>
          <a:gdLst/>
          <a:ahLst/>
          <a:cxnLst/>
          <a:rect l="0" t="0" r="0" b="0"/>
          <a:pathLst>
            <a:path>
              <a:moveTo>
                <a:pt x="555602" y="1980610"/>
              </a:moveTo>
              <a:arcTo wR="1052682" hR="1052682" stAng="7090645" swAng="2626516"/>
            </a:path>
          </a:pathLst>
        </a:custGeom>
        <a:noFill/>
        <a:ln w="12700" cap="flat" cmpd="sng" algn="ctr">
          <a:solidFill>
            <a:srgbClr val="15608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ID"/>
        </a:p>
      </dgm:t>
    </dgm:pt>
    <dgm:pt modelId="{C20FAB52-0EAD-4AE1-8B2C-F9F2FDB044F8}">
      <dgm:prSet phldrT="[Text]"/>
      <dgm:spPr>
        <a:xfrm>
          <a:off x="743301" y="1053089"/>
          <a:ext cx="980033" cy="637021"/>
        </a:xfr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14 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Maret</a:t>
          </a:r>
          <a:endParaRPr lang="en-ID" dirty="0">
            <a:solidFill>
              <a:sysClr val="window" lastClr="FFFFFF"/>
            </a:solidFill>
            <a:latin typeface="Aptos Narrow" panose="02110004020202020204"/>
            <a:ea typeface="+mn-ea"/>
            <a:cs typeface="+mn-cs"/>
          </a:endParaRPr>
        </a:p>
        <a:p>
          <a:pPr>
            <a:buNone/>
          </a:pP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Ryan 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Bianda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gm:t>
    </dgm:pt>
    <dgm:pt modelId="{5E9C0E93-7014-4C68-805E-A01678D221DC}" type="parTrans" cxnId="{3E59BC74-E16F-410C-B919-199A159D8425}">
      <dgm:prSet/>
      <dgm:spPr/>
      <dgm:t>
        <a:bodyPr/>
        <a:lstStyle/>
        <a:p>
          <a:endParaRPr lang="en-ID"/>
        </a:p>
      </dgm:t>
    </dgm:pt>
    <dgm:pt modelId="{582E83F7-7C97-41F9-B54D-9694E729CE24}" type="sibTrans" cxnId="{3E59BC74-E16F-410C-B919-199A159D8425}">
      <dgm:prSet/>
      <dgm:spPr>
        <a:xfrm>
          <a:off x="1233317" y="318917"/>
          <a:ext cx="2105364" cy="2105364"/>
        </a:xfrm>
        <a:custGeom>
          <a:avLst/>
          <a:gdLst/>
          <a:ahLst/>
          <a:cxnLst/>
          <a:rect l="0" t="0" r="0" b="0"/>
          <a:pathLst>
            <a:path>
              <a:moveTo>
                <a:pt x="51790" y="726558"/>
              </a:moveTo>
              <a:arcTo wR="1052682" hR="1052682" stAng="11882839" swAng="2626516"/>
            </a:path>
          </a:pathLst>
        </a:custGeom>
        <a:noFill/>
        <a:ln w="12700" cap="flat" cmpd="sng" algn="ctr">
          <a:solidFill>
            <a:srgbClr val="15608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ID"/>
        </a:p>
      </dgm:t>
    </dgm:pt>
    <dgm:pt modelId="{A5C10161-84C4-4600-A974-2F94E8E28E7E}" type="pres">
      <dgm:prSet presAssocID="{DED24503-6535-41C2-A14D-7101A7303C40}" presName="Name0" presStyleCnt="0">
        <dgm:presLayoutVars>
          <dgm:dir/>
          <dgm:resizeHandles val="exact"/>
        </dgm:presLayoutVars>
      </dgm:prSet>
      <dgm:spPr/>
    </dgm:pt>
    <dgm:pt modelId="{FF435F19-0898-48F6-8C1D-60B0B6CC9B54}" type="pres">
      <dgm:prSet presAssocID="{DED24503-6535-41C2-A14D-7101A7303C40}" presName="cycle" presStyleCnt="0"/>
      <dgm:spPr/>
    </dgm:pt>
    <dgm:pt modelId="{33B9BB63-82A5-419A-B35D-24AF9C5515AF}" type="pres">
      <dgm:prSet presAssocID="{20F5C2CF-9EE5-461B-BF6D-B2E1F125DC01}" presName="nodeFirstNode" presStyleLbl="node1" presStyleIdx="0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A8342C1E-7A04-450F-96B2-942E27467612}" type="pres">
      <dgm:prSet presAssocID="{2861895F-CC43-49EC-A2B5-8A02BF35374C}" presName="sibTransFirstNode" presStyleLbl="bgShp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1549761" y="124753"/>
              </a:moveTo>
              <a:arcTo wR="1052682" hR="1052682" stAng="17890645" swAng="2626516"/>
            </a:path>
          </a:pathLst>
        </a:custGeom>
      </dgm:spPr>
    </dgm:pt>
    <dgm:pt modelId="{B63C98A5-4D0E-493C-BBE8-CA972EAB3714}" type="pres">
      <dgm:prSet presAssocID="{D47253B7-BD6C-426F-BFA8-6BAB4BD46693}" presName="nodeFollowingNodes" presStyleLbl="node1" presStyleIdx="1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3063BAA0-6E23-4058-9095-1063C6172219}" type="pres">
      <dgm:prSet presAssocID="{E7990AAA-E278-4744-A4C8-DAFAB69D73D5}" presName="nodeFollowingNodes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DD21CDB0-58CD-4FE5-AAEB-E29C86B65357}" type="pres">
      <dgm:prSet presAssocID="{C20FAB52-0EAD-4AE1-8B2C-F9F2FDB044F8}" presName="nodeFollowingNodes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B904B300-D8DD-4AB1-8DEB-26EBA43C5B7B}" type="presOf" srcId="{E7990AAA-E278-4744-A4C8-DAFAB69D73D5}" destId="{3063BAA0-6E23-4058-9095-1063C6172219}" srcOrd="0" destOrd="0" presId="urn:microsoft.com/office/officeart/2005/8/layout/cycle3"/>
    <dgm:cxn modelId="{91D8A803-8694-4792-A3A3-676E096C23D5}" type="presOf" srcId="{DED24503-6535-41C2-A14D-7101A7303C40}" destId="{A5C10161-84C4-4600-A974-2F94E8E28E7E}" srcOrd="0" destOrd="0" presId="urn:microsoft.com/office/officeart/2005/8/layout/cycle3"/>
    <dgm:cxn modelId="{741CFC26-5857-418B-9633-C313C7B9CC85}" type="presOf" srcId="{C20FAB52-0EAD-4AE1-8B2C-F9F2FDB044F8}" destId="{DD21CDB0-58CD-4FE5-AAEB-E29C86B65357}" srcOrd="0" destOrd="0" presId="urn:microsoft.com/office/officeart/2005/8/layout/cycle3"/>
    <dgm:cxn modelId="{137D1331-0DCB-4553-963E-D7CE40E4AB47}" srcId="{DED24503-6535-41C2-A14D-7101A7303C40}" destId="{D47253B7-BD6C-426F-BFA8-6BAB4BD46693}" srcOrd="1" destOrd="0" parTransId="{6FE815CA-16B7-49AC-A786-1842CEE34FB1}" sibTransId="{8BBCBC66-2BBE-4AC1-977A-17092475C87B}"/>
    <dgm:cxn modelId="{15232861-9C81-40E6-ACD6-3EE1414CD321}" type="presOf" srcId="{D47253B7-BD6C-426F-BFA8-6BAB4BD46693}" destId="{B63C98A5-4D0E-493C-BBE8-CA972EAB3714}" srcOrd="0" destOrd="0" presId="urn:microsoft.com/office/officeart/2005/8/layout/cycle3"/>
    <dgm:cxn modelId="{DF47F16E-326A-4275-9651-2F79A6CC9E00}" type="presOf" srcId="{20F5C2CF-9EE5-461B-BF6D-B2E1F125DC01}" destId="{33B9BB63-82A5-419A-B35D-24AF9C5515AF}" srcOrd="0" destOrd="0" presId="urn:microsoft.com/office/officeart/2005/8/layout/cycle3"/>
    <dgm:cxn modelId="{3E59BC74-E16F-410C-B919-199A159D8425}" srcId="{DED24503-6535-41C2-A14D-7101A7303C40}" destId="{C20FAB52-0EAD-4AE1-8B2C-F9F2FDB044F8}" srcOrd="3" destOrd="0" parTransId="{5E9C0E93-7014-4C68-805E-A01678D221DC}" sibTransId="{582E83F7-7C97-41F9-B54D-9694E729CE24}"/>
    <dgm:cxn modelId="{132A7E97-E739-4192-AC02-67DD34A51560}" type="presOf" srcId="{2861895F-CC43-49EC-A2B5-8A02BF35374C}" destId="{A8342C1E-7A04-450F-96B2-942E27467612}" srcOrd="0" destOrd="0" presId="urn:microsoft.com/office/officeart/2005/8/layout/cycle3"/>
    <dgm:cxn modelId="{0980CDA4-DCA7-4D0C-82CE-7D915EC657E8}" srcId="{DED24503-6535-41C2-A14D-7101A7303C40}" destId="{E7990AAA-E278-4744-A4C8-DAFAB69D73D5}" srcOrd="2" destOrd="0" parTransId="{DF08C6C9-9A6E-494C-AF2A-C70ED5C3DA9F}" sibTransId="{0B133C11-F57F-4038-9AA3-C5E1FCC88CCA}"/>
    <dgm:cxn modelId="{6B7C7CE0-653D-4B05-8BF0-F907CD519D96}" srcId="{DED24503-6535-41C2-A14D-7101A7303C40}" destId="{20F5C2CF-9EE5-461B-BF6D-B2E1F125DC01}" srcOrd="0" destOrd="0" parTransId="{9FEC569C-DF49-44BB-8234-05B584BF4C06}" sibTransId="{2861895F-CC43-49EC-A2B5-8A02BF35374C}"/>
    <dgm:cxn modelId="{767F2A67-B285-4A36-AD61-C5CEF3FB57B3}" type="presParOf" srcId="{A5C10161-84C4-4600-A974-2F94E8E28E7E}" destId="{FF435F19-0898-48F6-8C1D-60B0B6CC9B54}" srcOrd="0" destOrd="0" presId="urn:microsoft.com/office/officeart/2005/8/layout/cycle3"/>
    <dgm:cxn modelId="{C24E34BE-56EB-4D49-A629-56721BBD39CC}" type="presParOf" srcId="{FF435F19-0898-48F6-8C1D-60B0B6CC9B54}" destId="{33B9BB63-82A5-419A-B35D-24AF9C5515AF}" srcOrd="0" destOrd="0" presId="urn:microsoft.com/office/officeart/2005/8/layout/cycle3"/>
    <dgm:cxn modelId="{A926FDBF-E933-409D-8A80-DA717562E622}" type="presParOf" srcId="{FF435F19-0898-48F6-8C1D-60B0B6CC9B54}" destId="{A8342C1E-7A04-450F-96B2-942E27467612}" srcOrd="1" destOrd="0" presId="urn:microsoft.com/office/officeart/2005/8/layout/cycle3"/>
    <dgm:cxn modelId="{32D2A36A-D899-4A1C-9EF4-87B1712D13FB}" type="presParOf" srcId="{FF435F19-0898-48F6-8C1D-60B0B6CC9B54}" destId="{B63C98A5-4D0E-493C-BBE8-CA972EAB3714}" srcOrd="2" destOrd="0" presId="urn:microsoft.com/office/officeart/2005/8/layout/cycle3"/>
    <dgm:cxn modelId="{F45E4401-9DC6-4EB4-94E0-93D5F15AF1D2}" type="presParOf" srcId="{FF435F19-0898-48F6-8C1D-60B0B6CC9B54}" destId="{3063BAA0-6E23-4058-9095-1063C6172219}" srcOrd="3" destOrd="0" presId="urn:microsoft.com/office/officeart/2005/8/layout/cycle3"/>
    <dgm:cxn modelId="{7A8A533E-CFC2-4F22-820B-42231C98AE72}" type="presParOf" srcId="{FF435F19-0898-48F6-8C1D-60B0B6CC9B54}" destId="{DD21CDB0-58CD-4FE5-AAEB-E29C86B65357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D24503-6535-41C2-A14D-7101A7303C40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0F5C2CF-9EE5-461B-BF6D-B2E1F125DC01}">
      <dgm:prSet phldrT="[Text]"/>
      <dgm:spPr>
        <a:xfrm>
          <a:off x="1795983" y="407"/>
          <a:ext cx="980033" cy="637021"/>
        </a:xfr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22 Feb</a:t>
          </a:r>
        </a:p>
        <a:p>
          <a:pPr>
            <a:buNone/>
          </a:pP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Dani </a:t>
          </a:r>
          <a:r>
            <a:rPr lang="en-ID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Kholis</a:t>
          </a:r>
          <a:r>
            <a:rPr lang="en-ID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gm:t>
    </dgm:pt>
    <dgm:pt modelId="{9FEC569C-DF49-44BB-8234-05B584BF4C06}" type="parTrans" cxnId="{6B7C7CE0-653D-4B05-8BF0-F907CD519D96}">
      <dgm:prSet/>
      <dgm:spPr/>
      <dgm:t>
        <a:bodyPr/>
        <a:lstStyle/>
        <a:p>
          <a:endParaRPr lang="en-ID"/>
        </a:p>
      </dgm:t>
    </dgm:pt>
    <dgm:pt modelId="{2861895F-CC43-49EC-A2B5-8A02BF35374C}" type="sibTrans" cxnId="{6B7C7CE0-653D-4B05-8BF0-F907CD519D96}">
      <dgm:prSet/>
      <dgm:spPr>
        <a:xfrm>
          <a:off x="1233317" y="318917"/>
          <a:ext cx="2105364" cy="2105364"/>
        </a:xfrm>
        <a:noFill/>
        <a:ln w="12700" cap="flat" cmpd="sng" algn="ctr">
          <a:solidFill>
            <a:srgbClr val="15608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ID"/>
        </a:p>
      </dgm:t>
    </dgm:pt>
    <dgm:pt modelId="{D47253B7-BD6C-426F-BFA8-6BAB4BD46693}">
      <dgm:prSet phldrT="[Text]" custT="1"/>
      <dgm:spPr>
        <a:xfrm>
          <a:off x="2848665" y="1053089"/>
          <a:ext cx="980033" cy="637021"/>
        </a:xfr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ID" sz="17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1  </a:t>
          </a:r>
          <a:r>
            <a:rPr lang="en-ID" sz="17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Maret</a:t>
          </a:r>
          <a:endParaRPr lang="en-ID" sz="1700" dirty="0">
            <a:solidFill>
              <a:sysClr val="window" lastClr="FFFFFF"/>
            </a:solidFill>
            <a:latin typeface="Aptos Narrow" panose="02110004020202020204"/>
            <a:ea typeface="+mn-ea"/>
            <a:cs typeface="+mn-cs"/>
          </a:endParaRPr>
        </a:p>
        <a:p>
          <a:pPr>
            <a:buNone/>
          </a:pPr>
          <a:r>
            <a:rPr lang="en-ID" sz="17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7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7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</a:t>
          </a:r>
          <a:r>
            <a:rPr lang="en-ID" sz="17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Fajri</a:t>
          </a:r>
          <a:r>
            <a:rPr lang="en-ID" sz="17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 </a:t>
          </a:r>
          <a:r>
            <a:rPr lang="en-ID" sz="17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Hidayat</a:t>
          </a:r>
          <a:r>
            <a:rPr lang="en-ID" sz="17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gm:t>
    </dgm:pt>
    <dgm:pt modelId="{6FE815CA-16B7-49AC-A786-1842CEE34FB1}" type="parTrans" cxnId="{137D1331-0DCB-4553-963E-D7CE40E4AB47}">
      <dgm:prSet/>
      <dgm:spPr/>
      <dgm:t>
        <a:bodyPr/>
        <a:lstStyle/>
        <a:p>
          <a:endParaRPr lang="en-ID"/>
        </a:p>
      </dgm:t>
    </dgm:pt>
    <dgm:pt modelId="{8BBCBC66-2BBE-4AC1-977A-17092475C87B}" type="sibTrans" cxnId="{137D1331-0DCB-4553-963E-D7CE40E4AB47}">
      <dgm:prSet/>
      <dgm:spPr>
        <a:xfrm>
          <a:off x="1233317" y="318917"/>
          <a:ext cx="2105364" cy="2105364"/>
        </a:xfrm>
        <a:custGeom>
          <a:avLst/>
          <a:gdLst/>
          <a:ahLst/>
          <a:cxnLst/>
          <a:rect l="0" t="0" r="0" b="0"/>
          <a:pathLst>
            <a:path>
              <a:moveTo>
                <a:pt x="2053573" y="1378805"/>
              </a:moveTo>
              <a:arcTo wR="1052682" hR="1052682" stAng="1082839" swAng="2626516"/>
            </a:path>
          </a:pathLst>
        </a:custGeom>
        <a:noFill/>
        <a:ln w="12700" cap="flat" cmpd="sng" algn="ctr">
          <a:solidFill>
            <a:srgbClr val="15608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ID"/>
        </a:p>
      </dgm:t>
    </dgm:pt>
    <dgm:pt modelId="{E7990AAA-E278-4744-A4C8-DAFAB69D73D5}">
      <dgm:prSet phldrT="[Text]" custT="1"/>
      <dgm:spPr>
        <a:xfrm>
          <a:off x="1795983" y="2105771"/>
          <a:ext cx="980033" cy="637021"/>
        </a:xfr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ID" sz="14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8  </a:t>
          </a:r>
          <a:r>
            <a:rPr lang="en-ID" sz="14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Maret</a:t>
          </a:r>
          <a:endParaRPr lang="en-ID" sz="1400" dirty="0">
            <a:solidFill>
              <a:sysClr val="window" lastClr="FFFFFF"/>
            </a:solidFill>
            <a:latin typeface="Aptos Narrow" panose="02110004020202020204"/>
            <a:ea typeface="+mn-ea"/>
            <a:cs typeface="+mn-cs"/>
          </a:endParaRPr>
        </a:p>
        <a:p>
          <a:pPr>
            <a:buNone/>
          </a:pPr>
          <a:r>
            <a:rPr lang="en-ID" sz="14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4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4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</a:t>
          </a:r>
          <a:r>
            <a:rPr lang="en-ID" sz="17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Fauzan</a:t>
          </a:r>
          <a:r>
            <a:rPr lang="en-ID" sz="14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 </a:t>
          </a:r>
          <a:r>
            <a:rPr lang="en-ID" sz="14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Sugiyono</a:t>
          </a:r>
          <a:r>
            <a:rPr lang="en-ID" sz="14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gm:t>
    </dgm:pt>
    <dgm:pt modelId="{DF08C6C9-9A6E-494C-AF2A-C70ED5C3DA9F}" type="parTrans" cxnId="{0980CDA4-DCA7-4D0C-82CE-7D915EC657E8}">
      <dgm:prSet/>
      <dgm:spPr/>
      <dgm:t>
        <a:bodyPr/>
        <a:lstStyle/>
        <a:p>
          <a:endParaRPr lang="en-ID"/>
        </a:p>
      </dgm:t>
    </dgm:pt>
    <dgm:pt modelId="{0B133C11-F57F-4038-9AA3-C5E1FCC88CCA}" type="sibTrans" cxnId="{0980CDA4-DCA7-4D0C-82CE-7D915EC657E8}">
      <dgm:prSet/>
      <dgm:spPr>
        <a:xfrm>
          <a:off x="1233317" y="318917"/>
          <a:ext cx="2105364" cy="2105364"/>
        </a:xfrm>
        <a:custGeom>
          <a:avLst/>
          <a:gdLst/>
          <a:ahLst/>
          <a:cxnLst/>
          <a:rect l="0" t="0" r="0" b="0"/>
          <a:pathLst>
            <a:path>
              <a:moveTo>
                <a:pt x="555602" y="1980610"/>
              </a:moveTo>
              <a:arcTo wR="1052682" hR="1052682" stAng="7090645" swAng="2626516"/>
            </a:path>
          </a:pathLst>
        </a:custGeom>
        <a:noFill/>
        <a:ln w="12700" cap="flat" cmpd="sng" algn="ctr">
          <a:solidFill>
            <a:srgbClr val="15608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ID"/>
        </a:p>
      </dgm:t>
    </dgm:pt>
    <dgm:pt modelId="{C20FAB52-0EAD-4AE1-8B2C-F9F2FDB044F8}">
      <dgm:prSet phldrT="[Text]" custT="1"/>
      <dgm:spPr>
        <a:xfrm>
          <a:off x="743301" y="1053089"/>
          <a:ext cx="980033" cy="637021"/>
        </a:xfr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ID" sz="17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15  </a:t>
          </a:r>
          <a:r>
            <a:rPr lang="en-ID" sz="17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Maret</a:t>
          </a:r>
          <a:endParaRPr lang="en-ID" sz="1700" dirty="0">
            <a:solidFill>
              <a:sysClr val="window" lastClr="FFFFFF"/>
            </a:solidFill>
            <a:latin typeface="Aptos Narrow" panose="02110004020202020204"/>
            <a:ea typeface="+mn-ea"/>
            <a:cs typeface="+mn-cs"/>
          </a:endParaRPr>
        </a:p>
        <a:p>
          <a:pPr>
            <a:buNone/>
          </a:pPr>
          <a:r>
            <a:rPr lang="en-ID" sz="17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7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7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Subhan)</a:t>
          </a:r>
        </a:p>
      </dgm:t>
    </dgm:pt>
    <dgm:pt modelId="{5E9C0E93-7014-4C68-805E-A01678D221DC}" type="parTrans" cxnId="{3E59BC74-E16F-410C-B919-199A159D8425}">
      <dgm:prSet/>
      <dgm:spPr/>
      <dgm:t>
        <a:bodyPr/>
        <a:lstStyle/>
        <a:p>
          <a:endParaRPr lang="en-ID"/>
        </a:p>
      </dgm:t>
    </dgm:pt>
    <dgm:pt modelId="{582E83F7-7C97-41F9-B54D-9694E729CE24}" type="sibTrans" cxnId="{3E59BC74-E16F-410C-B919-199A159D8425}">
      <dgm:prSet/>
      <dgm:spPr>
        <a:xfrm>
          <a:off x="1233317" y="318917"/>
          <a:ext cx="2105364" cy="2105364"/>
        </a:xfrm>
        <a:custGeom>
          <a:avLst/>
          <a:gdLst/>
          <a:ahLst/>
          <a:cxnLst/>
          <a:rect l="0" t="0" r="0" b="0"/>
          <a:pathLst>
            <a:path>
              <a:moveTo>
                <a:pt x="51790" y="726558"/>
              </a:moveTo>
              <a:arcTo wR="1052682" hR="1052682" stAng="11882839" swAng="2626516"/>
            </a:path>
          </a:pathLst>
        </a:custGeom>
        <a:noFill/>
        <a:ln w="12700" cap="flat" cmpd="sng" algn="ctr">
          <a:solidFill>
            <a:srgbClr val="15608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ID"/>
        </a:p>
      </dgm:t>
    </dgm:pt>
    <dgm:pt modelId="{09E63FCD-463C-446D-951C-0AEAAA5E58CB}" type="pres">
      <dgm:prSet presAssocID="{DED24503-6535-41C2-A14D-7101A7303C40}" presName="Name0" presStyleCnt="0">
        <dgm:presLayoutVars>
          <dgm:dir/>
          <dgm:resizeHandles val="exact"/>
        </dgm:presLayoutVars>
      </dgm:prSet>
      <dgm:spPr/>
    </dgm:pt>
    <dgm:pt modelId="{9F931151-4485-4A94-95F8-17976DD3DC7A}" type="pres">
      <dgm:prSet presAssocID="{DED24503-6535-41C2-A14D-7101A7303C40}" presName="cycle" presStyleCnt="0"/>
      <dgm:spPr/>
    </dgm:pt>
    <dgm:pt modelId="{563587DD-B68B-4CFB-B093-18AEAE7FC8B6}" type="pres">
      <dgm:prSet presAssocID="{20F5C2CF-9EE5-461B-BF6D-B2E1F125DC01}" presName="nodeFirstNode" presStyleLbl="node1" presStyleIdx="0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B058BF50-60DA-4127-A5F1-ED4352F5668E}" type="pres">
      <dgm:prSet presAssocID="{2861895F-CC43-49EC-A2B5-8A02BF35374C}" presName="sibTransFirstNode" presStyleLbl="bgShp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1549761" y="124753"/>
              </a:moveTo>
              <a:arcTo wR="1052682" hR="1052682" stAng="17890645" swAng="2626516"/>
            </a:path>
          </a:pathLst>
        </a:custGeom>
      </dgm:spPr>
    </dgm:pt>
    <dgm:pt modelId="{C67703CF-B530-44E1-8B92-459E6CE2B55D}" type="pres">
      <dgm:prSet presAssocID="{D47253B7-BD6C-426F-BFA8-6BAB4BD46693}" presName="nodeFollowingNodes" presStyleLbl="node1" presStyleIdx="1" presStyleCnt="4" custScaleX="113129" custRadScaleRad="121556">
        <dgm:presLayoutVars>
          <dgm:bulletEnabled val="1"/>
        </dgm:presLayoutVars>
      </dgm:prSet>
      <dgm:spPr>
        <a:prstGeom prst="roundRect">
          <a:avLst/>
        </a:prstGeom>
      </dgm:spPr>
    </dgm:pt>
    <dgm:pt modelId="{F2D78891-D46A-45A5-BBC8-874724369734}" type="pres">
      <dgm:prSet presAssocID="{E7990AAA-E278-4744-A4C8-DAFAB69D73D5}" presName="nodeFollowingNodes" presStyleLbl="node1" presStyleIdx="2" presStyleCnt="4" custScaleX="114697">
        <dgm:presLayoutVars>
          <dgm:bulletEnabled val="1"/>
        </dgm:presLayoutVars>
      </dgm:prSet>
      <dgm:spPr>
        <a:prstGeom prst="roundRect">
          <a:avLst/>
        </a:prstGeom>
      </dgm:spPr>
    </dgm:pt>
    <dgm:pt modelId="{68DF67D4-3E29-44A9-A0AE-384E034CFBAD}" type="pres">
      <dgm:prSet presAssocID="{C20FAB52-0EAD-4AE1-8B2C-F9F2FDB044F8}" presName="nodeFollowingNodes" presStyleLbl="node1" presStyleIdx="3" presStyleCnt="4" custRadScaleRad="130432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137D1331-0DCB-4553-963E-D7CE40E4AB47}" srcId="{DED24503-6535-41C2-A14D-7101A7303C40}" destId="{D47253B7-BD6C-426F-BFA8-6BAB4BD46693}" srcOrd="1" destOrd="0" parTransId="{6FE815CA-16B7-49AC-A786-1842CEE34FB1}" sibTransId="{8BBCBC66-2BBE-4AC1-977A-17092475C87B}"/>
    <dgm:cxn modelId="{AA3CA335-18A9-4FA1-A232-CA9281E93D88}" type="presOf" srcId="{2861895F-CC43-49EC-A2B5-8A02BF35374C}" destId="{B058BF50-60DA-4127-A5F1-ED4352F5668E}" srcOrd="0" destOrd="0" presId="urn:microsoft.com/office/officeart/2005/8/layout/cycle3"/>
    <dgm:cxn modelId="{05555A46-45EB-4C48-92F7-C20BA4EB28B8}" type="presOf" srcId="{C20FAB52-0EAD-4AE1-8B2C-F9F2FDB044F8}" destId="{68DF67D4-3E29-44A9-A0AE-384E034CFBAD}" srcOrd="0" destOrd="0" presId="urn:microsoft.com/office/officeart/2005/8/layout/cycle3"/>
    <dgm:cxn modelId="{3E59BC74-E16F-410C-B919-199A159D8425}" srcId="{DED24503-6535-41C2-A14D-7101A7303C40}" destId="{C20FAB52-0EAD-4AE1-8B2C-F9F2FDB044F8}" srcOrd="3" destOrd="0" parTransId="{5E9C0E93-7014-4C68-805E-A01678D221DC}" sibTransId="{582E83F7-7C97-41F9-B54D-9694E729CE24}"/>
    <dgm:cxn modelId="{0980CDA4-DCA7-4D0C-82CE-7D915EC657E8}" srcId="{DED24503-6535-41C2-A14D-7101A7303C40}" destId="{E7990AAA-E278-4744-A4C8-DAFAB69D73D5}" srcOrd="2" destOrd="0" parTransId="{DF08C6C9-9A6E-494C-AF2A-C70ED5C3DA9F}" sibTransId="{0B133C11-F57F-4038-9AA3-C5E1FCC88CCA}"/>
    <dgm:cxn modelId="{5FDD25AF-B393-4010-971A-225300F96935}" type="presOf" srcId="{D47253B7-BD6C-426F-BFA8-6BAB4BD46693}" destId="{C67703CF-B530-44E1-8B92-459E6CE2B55D}" srcOrd="0" destOrd="0" presId="urn:microsoft.com/office/officeart/2005/8/layout/cycle3"/>
    <dgm:cxn modelId="{9B6C42CB-593C-4201-AC8C-1ECC51BF5D62}" type="presOf" srcId="{E7990AAA-E278-4744-A4C8-DAFAB69D73D5}" destId="{F2D78891-D46A-45A5-BBC8-874724369734}" srcOrd="0" destOrd="0" presId="urn:microsoft.com/office/officeart/2005/8/layout/cycle3"/>
    <dgm:cxn modelId="{676684DE-9993-40F4-A016-E03C575C1633}" type="presOf" srcId="{DED24503-6535-41C2-A14D-7101A7303C40}" destId="{09E63FCD-463C-446D-951C-0AEAAA5E58CB}" srcOrd="0" destOrd="0" presId="urn:microsoft.com/office/officeart/2005/8/layout/cycle3"/>
    <dgm:cxn modelId="{6B7C7CE0-653D-4B05-8BF0-F907CD519D96}" srcId="{DED24503-6535-41C2-A14D-7101A7303C40}" destId="{20F5C2CF-9EE5-461B-BF6D-B2E1F125DC01}" srcOrd="0" destOrd="0" parTransId="{9FEC569C-DF49-44BB-8234-05B584BF4C06}" sibTransId="{2861895F-CC43-49EC-A2B5-8A02BF35374C}"/>
    <dgm:cxn modelId="{B2D629F8-470A-45AB-B121-17EFC9C02AB4}" type="presOf" srcId="{20F5C2CF-9EE5-461B-BF6D-B2E1F125DC01}" destId="{563587DD-B68B-4CFB-B093-18AEAE7FC8B6}" srcOrd="0" destOrd="0" presId="urn:microsoft.com/office/officeart/2005/8/layout/cycle3"/>
    <dgm:cxn modelId="{0252978C-2FD9-4927-91A4-D44A0CD86233}" type="presParOf" srcId="{09E63FCD-463C-446D-951C-0AEAAA5E58CB}" destId="{9F931151-4485-4A94-95F8-17976DD3DC7A}" srcOrd="0" destOrd="0" presId="urn:microsoft.com/office/officeart/2005/8/layout/cycle3"/>
    <dgm:cxn modelId="{58D9D01B-990F-46D4-916E-50E0EB564120}" type="presParOf" srcId="{9F931151-4485-4A94-95F8-17976DD3DC7A}" destId="{563587DD-B68B-4CFB-B093-18AEAE7FC8B6}" srcOrd="0" destOrd="0" presId="urn:microsoft.com/office/officeart/2005/8/layout/cycle3"/>
    <dgm:cxn modelId="{04A3405E-7114-4C50-9853-645E625E913F}" type="presParOf" srcId="{9F931151-4485-4A94-95F8-17976DD3DC7A}" destId="{B058BF50-60DA-4127-A5F1-ED4352F5668E}" srcOrd="1" destOrd="0" presId="urn:microsoft.com/office/officeart/2005/8/layout/cycle3"/>
    <dgm:cxn modelId="{A998C206-6E3E-4D22-8D6B-FD9087AC937C}" type="presParOf" srcId="{9F931151-4485-4A94-95F8-17976DD3DC7A}" destId="{C67703CF-B530-44E1-8B92-459E6CE2B55D}" srcOrd="2" destOrd="0" presId="urn:microsoft.com/office/officeart/2005/8/layout/cycle3"/>
    <dgm:cxn modelId="{69048780-F8D4-42A1-B727-6A65B190BE22}" type="presParOf" srcId="{9F931151-4485-4A94-95F8-17976DD3DC7A}" destId="{F2D78891-D46A-45A5-BBC8-874724369734}" srcOrd="3" destOrd="0" presId="urn:microsoft.com/office/officeart/2005/8/layout/cycle3"/>
    <dgm:cxn modelId="{C6E5A127-57B2-44A8-8CC0-DDE3E437ED50}" type="presParOf" srcId="{9F931151-4485-4A94-95F8-17976DD3DC7A}" destId="{68DF67D4-3E29-44A9-A0AE-384E034CFBAD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BE581-D52E-44DD-A191-8957999A61D7}">
      <dsp:nvSpPr>
        <dsp:cNvPr id="0" name=""/>
        <dsp:cNvSpPr/>
      </dsp:nvSpPr>
      <dsp:spPr>
        <a:xfrm>
          <a:off x="516254" y="0"/>
          <a:ext cx="5850889" cy="332294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203B06-4279-49FB-8785-7DBD5817A63A}">
      <dsp:nvSpPr>
        <dsp:cNvPr id="0" name=""/>
        <dsp:cNvSpPr/>
      </dsp:nvSpPr>
      <dsp:spPr>
        <a:xfrm>
          <a:off x="0" y="996883"/>
          <a:ext cx="2065019" cy="13291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Kamis, 19 </a:t>
          </a:r>
          <a:r>
            <a:rPr lang="en-US" sz="1800" kern="1200" dirty="0" err="1"/>
            <a:t>Februari</a:t>
          </a:r>
          <a:r>
            <a:rPr lang="en-US" sz="1800" kern="1200" dirty="0"/>
            <a:t> 2026</a:t>
          </a:r>
          <a:endParaRPr lang="en-ID" sz="1800" kern="1200" dirty="0"/>
        </a:p>
      </dsp:txBody>
      <dsp:txXfrm>
        <a:off x="64885" y="1061768"/>
        <a:ext cx="1935249" cy="1199407"/>
      </dsp:txXfrm>
    </dsp:sp>
    <dsp:sp modelId="{2B662116-3F74-48D3-B942-6B3ECC302376}">
      <dsp:nvSpPr>
        <dsp:cNvPr id="0" name=""/>
        <dsp:cNvSpPr/>
      </dsp:nvSpPr>
      <dsp:spPr>
        <a:xfrm>
          <a:off x="2409189" y="996883"/>
          <a:ext cx="2065019" cy="13291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sampai</a:t>
          </a:r>
          <a:endParaRPr lang="en-ID" sz="1800" kern="1200" dirty="0"/>
        </a:p>
      </dsp:txBody>
      <dsp:txXfrm>
        <a:off x="2474074" y="1061768"/>
        <a:ext cx="1935249" cy="1199407"/>
      </dsp:txXfrm>
    </dsp:sp>
    <dsp:sp modelId="{B6269339-842E-406A-9786-B759753FBF76}">
      <dsp:nvSpPr>
        <dsp:cNvPr id="0" name=""/>
        <dsp:cNvSpPr/>
      </dsp:nvSpPr>
      <dsp:spPr>
        <a:xfrm>
          <a:off x="4818379" y="996883"/>
          <a:ext cx="2065019" cy="13291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Jum’at</a:t>
          </a:r>
          <a:r>
            <a:rPr lang="en-US" sz="1800" kern="1200" dirty="0"/>
            <a:t>, 20 </a:t>
          </a:r>
          <a:r>
            <a:rPr lang="en-US" sz="1800" kern="1200" dirty="0" err="1"/>
            <a:t>Maret</a:t>
          </a:r>
          <a:r>
            <a:rPr lang="en-US" sz="1800" kern="1200" dirty="0"/>
            <a:t> 2026</a:t>
          </a:r>
          <a:endParaRPr lang="en-ID" sz="1800" kern="1200" dirty="0"/>
        </a:p>
      </dsp:txBody>
      <dsp:txXfrm>
        <a:off x="4883264" y="1061768"/>
        <a:ext cx="1935249" cy="11994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3FF003-88A9-4D68-A78F-7A07C8353D9F}">
      <dsp:nvSpPr>
        <dsp:cNvPr id="0" name=""/>
        <dsp:cNvSpPr/>
      </dsp:nvSpPr>
      <dsp:spPr>
        <a:xfrm>
          <a:off x="555805" y="864631"/>
          <a:ext cx="1790362" cy="24442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Rabu, 18 </a:t>
          </a:r>
          <a:r>
            <a:rPr lang="en-US" sz="2000" kern="1200" dirty="0" err="1"/>
            <a:t>Februari</a:t>
          </a:r>
          <a:r>
            <a:rPr lang="en-US" sz="2000" kern="1200" dirty="0"/>
            <a:t> 2026 ?</a:t>
          </a:r>
          <a:endParaRPr lang="en-ID" sz="2000" kern="1200" dirty="0"/>
        </a:p>
      </dsp:txBody>
      <dsp:txXfrm>
        <a:off x="817997" y="1222585"/>
        <a:ext cx="1265978" cy="17283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342C1E-7A04-450F-96B2-942E27467612}">
      <dsp:nvSpPr>
        <dsp:cNvPr id="0" name=""/>
        <dsp:cNvSpPr/>
      </dsp:nvSpPr>
      <dsp:spPr>
        <a:xfrm>
          <a:off x="1000992" y="-45557"/>
          <a:ext cx="2938315" cy="2938315"/>
        </a:xfrm>
        <a:custGeom>
          <a:avLst/>
          <a:gdLst/>
          <a:ahLst/>
          <a:cxnLst/>
          <a:rect l="0" t="0" r="0" b="0"/>
          <a:pathLst>
            <a:path>
              <a:moveTo>
                <a:pt x="1549761" y="124753"/>
              </a:moveTo>
              <a:arcTo wR="1052682" hR="1052682" stAng="17890645" swAng="2626516"/>
            </a:path>
          </a:pathLst>
        </a:custGeom>
        <a:noFill/>
        <a:ln w="12700" cap="flat" cmpd="sng" algn="ctr">
          <a:solidFill>
            <a:srgbClr val="15608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B9BB63-82A5-419A-B35D-24AF9C5515AF}">
      <dsp:nvSpPr>
        <dsp:cNvPr id="0" name=""/>
        <dsp:cNvSpPr/>
      </dsp:nvSpPr>
      <dsp:spPr>
        <a:xfrm>
          <a:off x="1558317" y="333"/>
          <a:ext cx="1823665" cy="911832"/>
        </a:xfrm>
        <a:prstGeom prst="roundRect">
          <a:avLst/>
        </a:prstGeo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21 Feb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M. Abduh)</a:t>
          </a:r>
        </a:p>
      </dsp:txBody>
      <dsp:txXfrm>
        <a:off x="1602829" y="44845"/>
        <a:ext cx="1734641" cy="822808"/>
      </dsp:txXfrm>
    </dsp:sp>
    <dsp:sp modelId="{B63C98A5-4D0E-493C-BBE8-CA972EAB3714}">
      <dsp:nvSpPr>
        <dsp:cNvPr id="0" name=""/>
        <dsp:cNvSpPr/>
      </dsp:nvSpPr>
      <dsp:spPr>
        <a:xfrm>
          <a:off x="2613368" y="1055383"/>
          <a:ext cx="1823665" cy="911832"/>
        </a:xfrm>
        <a:prstGeom prst="roundRect">
          <a:avLst/>
        </a:prstGeo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28 Feb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Turaihan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sp:txBody>
      <dsp:txXfrm>
        <a:off x="2657880" y="1099895"/>
        <a:ext cx="1734641" cy="822808"/>
      </dsp:txXfrm>
    </dsp:sp>
    <dsp:sp modelId="{3063BAA0-6E23-4058-9095-1063C6172219}">
      <dsp:nvSpPr>
        <dsp:cNvPr id="0" name=""/>
        <dsp:cNvSpPr/>
      </dsp:nvSpPr>
      <dsp:spPr>
        <a:xfrm>
          <a:off x="1558317" y="2110434"/>
          <a:ext cx="1823665" cy="911832"/>
        </a:xfrm>
        <a:prstGeom prst="roundRect">
          <a:avLst/>
        </a:prstGeo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7 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Maret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Novan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Rajak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sp:txBody>
      <dsp:txXfrm>
        <a:off x="1602829" y="2154946"/>
        <a:ext cx="1734641" cy="822808"/>
      </dsp:txXfrm>
    </dsp:sp>
    <dsp:sp modelId="{DD21CDB0-58CD-4FE5-AAEB-E29C86B65357}">
      <dsp:nvSpPr>
        <dsp:cNvPr id="0" name=""/>
        <dsp:cNvSpPr/>
      </dsp:nvSpPr>
      <dsp:spPr>
        <a:xfrm>
          <a:off x="503267" y="1055383"/>
          <a:ext cx="1823665" cy="911832"/>
        </a:xfrm>
        <a:prstGeom prst="roundRect">
          <a:avLst/>
        </a:prstGeo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14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Maret</a:t>
          </a:r>
          <a:endParaRPr lang="en-ID" sz="1700" kern="1200" dirty="0">
            <a:solidFill>
              <a:sysClr val="window" lastClr="FFFFFF"/>
            </a:solidFill>
            <a:latin typeface="Aptos Narrow" panose="02110004020202020204"/>
            <a:ea typeface="+mn-ea"/>
            <a:cs typeface="+mn-cs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Ryan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Bianda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sp:txBody>
      <dsp:txXfrm>
        <a:off x="547779" y="1099895"/>
        <a:ext cx="1734641" cy="8228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58BF50-60DA-4127-A5F1-ED4352F5668E}">
      <dsp:nvSpPr>
        <dsp:cNvPr id="0" name=""/>
        <dsp:cNvSpPr/>
      </dsp:nvSpPr>
      <dsp:spPr>
        <a:xfrm>
          <a:off x="1018476" y="-43272"/>
          <a:ext cx="2789651" cy="2789651"/>
        </a:xfrm>
        <a:custGeom>
          <a:avLst/>
          <a:gdLst/>
          <a:ahLst/>
          <a:cxnLst/>
          <a:rect l="0" t="0" r="0" b="0"/>
          <a:pathLst>
            <a:path>
              <a:moveTo>
                <a:pt x="1549761" y="124753"/>
              </a:moveTo>
              <a:arcTo wR="1052682" hR="1052682" stAng="17890645" swAng="2626516"/>
            </a:path>
          </a:pathLst>
        </a:custGeom>
        <a:noFill/>
        <a:ln w="12700" cap="flat" cmpd="sng" algn="ctr">
          <a:solidFill>
            <a:srgbClr val="156082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587DD-B68B-4CFB-B093-18AEAE7FC8B6}">
      <dsp:nvSpPr>
        <dsp:cNvPr id="0" name=""/>
        <dsp:cNvSpPr/>
      </dsp:nvSpPr>
      <dsp:spPr>
        <a:xfrm>
          <a:off x="1547301" y="429"/>
          <a:ext cx="1732000" cy="866000"/>
        </a:xfrm>
        <a:prstGeom prst="roundRect">
          <a:avLst/>
        </a:prstGeo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22 Feb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Dani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Kholis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sp:txBody>
      <dsp:txXfrm>
        <a:off x="1589576" y="42704"/>
        <a:ext cx="1647450" cy="781450"/>
      </dsp:txXfrm>
    </dsp:sp>
    <dsp:sp modelId="{C67703CF-B530-44E1-8B92-459E6CE2B55D}">
      <dsp:nvSpPr>
        <dsp:cNvPr id="0" name=""/>
        <dsp:cNvSpPr/>
      </dsp:nvSpPr>
      <dsp:spPr>
        <a:xfrm>
          <a:off x="2651195" y="1002099"/>
          <a:ext cx="1959394" cy="866000"/>
        </a:xfrm>
        <a:prstGeom prst="roundRect">
          <a:avLst/>
        </a:prstGeo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1 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Maret</a:t>
          </a:r>
          <a:endParaRPr lang="en-ID" sz="1700" kern="1200" dirty="0">
            <a:solidFill>
              <a:sysClr val="window" lastClr="FFFFFF"/>
            </a:solidFill>
            <a:latin typeface="Aptos Narrow" panose="02110004020202020204"/>
            <a:ea typeface="+mn-ea"/>
            <a:cs typeface="+mn-cs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Fajri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Hidayat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sp:txBody>
      <dsp:txXfrm>
        <a:off x="2693470" y="1044374"/>
        <a:ext cx="1874844" cy="781450"/>
      </dsp:txXfrm>
    </dsp:sp>
    <dsp:sp modelId="{F2D78891-D46A-45A5-BBC8-874724369734}">
      <dsp:nvSpPr>
        <dsp:cNvPr id="0" name=""/>
        <dsp:cNvSpPr/>
      </dsp:nvSpPr>
      <dsp:spPr>
        <a:xfrm>
          <a:off x="1420025" y="2003770"/>
          <a:ext cx="1986552" cy="866000"/>
        </a:xfrm>
        <a:prstGeom prst="roundRect">
          <a:avLst/>
        </a:prstGeo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8  </a:t>
          </a:r>
          <a:r>
            <a:rPr lang="en-ID" sz="14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Maret</a:t>
          </a:r>
          <a:endParaRPr lang="en-ID" sz="1400" kern="1200" dirty="0">
            <a:solidFill>
              <a:sysClr val="window" lastClr="FFFFFF"/>
            </a:solidFill>
            <a:latin typeface="Aptos Narrow" panose="02110004020202020204"/>
            <a:ea typeface="+mn-ea"/>
            <a:cs typeface="+mn-cs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4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4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Fauzan</a:t>
          </a:r>
          <a:r>
            <a:rPr lang="en-ID" sz="14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 </a:t>
          </a:r>
          <a:r>
            <a:rPr lang="en-ID" sz="14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Sugiyono</a:t>
          </a:r>
          <a:r>
            <a:rPr lang="en-ID" sz="14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)</a:t>
          </a:r>
        </a:p>
      </dsp:txBody>
      <dsp:txXfrm>
        <a:off x="1462300" y="2046045"/>
        <a:ext cx="1902002" cy="781450"/>
      </dsp:txXfrm>
    </dsp:sp>
    <dsp:sp modelId="{68DF67D4-3E29-44A9-A0AE-384E034CFBAD}">
      <dsp:nvSpPr>
        <dsp:cNvPr id="0" name=""/>
        <dsp:cNvSpPr/>
      </dsp:nvSpPr>
      <dsp:spPr>
        <a:xfrm>
          <a:off x="240803" y="1002099"/>
          <a:ext cx="1732000" cy="866000"/>
        </a:xfrm>
        <a:prstGeom prst="roundRect">
          <a:avLst/>
        </a:prstGeom>
        <a:solidFill>
          <a:srgbClr val="156082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15  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Maret</a:t>
          </a:r>
          <a:endParaRPr lang="en-ID" sz="1700" kern="1200" dirty="0">
            <a:solidFill>
              <a:sysClr val="window" lastClr="FFFFFF"/>
            </a:solidFill>
            <a:latin typeface="Aptos Narrow" panose="02110004020202020204"/>
            <a:ea typeface="+mn-ea"/>
            <a:cs typeface="+mn-cs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(</a:t>
          </a:r>
          <a:r>
            <a:rPr lang="en-ID" sz="1700" kern="1200" dirty="0" err="1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Ust</a:t>
          </a:r>
          <a:r>
            <a:rPr lang="en-ID" sz="1700" kern="1200" dirty="0">
              <a:solidFill>
                <a:sysClr val="window" lastClr="FFFFFF"/>
              </a:solidFill>
              <a:latin typeface="Aptos Narrow" panose="02110004020202020204"/>
              <a:ea typeface="+mn-ea"/>
              <a:cs typeface="+mn-cs"/>
            </a:rPr>
            <a:t>. Subhan)</a:t>
          </a:r>
        </a:p>
      </dsp:txBody>
      <dsp:txXfrm>
        <a:off x="283078" y="1044374"/>
        <a:ext cx="1647450" cy="781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D571-E22F-4A38-B450-8CCBD829A548}" type="datetimeFigureOut">
              <a:rPr lang="en-US"/>
              <a:t>1/25/2026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C2C40-CB1C-4820-9151-EC51EC2E7E0F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5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0974584-F7C5-6440-926F-F6A9781D6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310" y="2484470"/>
            <a:ext cx="7552916" cy="213056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6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Graphical user interface&#10;&#10;Description automatically generated">
            <a:extLst>
              <a:ext uri="{FF2B5EF4-FFF2-40B4-BE49-F238E27FC236}">
                <a16:creationId xmlns:a16="http://schemas.microsoft.com/office/drawing/2014/main" id="{D7436C2F-09FF-014A-84CC-E0A18AFE2C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3792" y="138819"/>
            <a:ext cx="2369315" cy="86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201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89423-CD2E-4FE4-A0A5-BF1DF9A8B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721021-E600-4985-9CB7-C91662580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F65E1-9312-40C9-B537-2EF2373A3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1/25/2026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7D5D2-711E-4128-B02F-A2F5F3B7B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A264A-3B0E-4789-8D33-E3B8BB427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066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5CD398-88C4-4D5A-B800-669821089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0AE657-6D14-4EC6-AF23-3733CA7EC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13624-5ED1-471D-B870-97A863791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1/25/2026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089F5-C44A-423E-A411-0170507EB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2F323-E5A0-4612-B41A-6BBC2FFF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23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A72F24-C2F4-A848-9526-6DDE3032300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44500" y="1460500"/>
            <a:ext cx="5327904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00000"/>
              </a:lnSpc>
              <a:defRPr lang="en-US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00000"/>
              </a:lnSpc>
              <a:defRPr lang="en-US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00000"/>
              </a:lnSpc>
              <a:defRPr lang="en-US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00000"/>
              </a:lnSpc>
              <a:defRPr lang="en-US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00000"/>
              </a:lnSpc>
              <a:defRPr lang="en-US"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B5A9DDA-5C61-C94F-9C1E-F412423AF3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1/25/2026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B9CE1BE-CD51-BD42-A659-2F084EB57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2707C4E-5419-8141-80B3-E4B112655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D362EF-E079-514F-814C-6085176CA7AD}"/>
              </a:ext>
            </a:extLst>
          </p:cNvPr>
          <p:cNvCxnSpPr>
            <a:cxnSpLocks/>
          </p:cNvCxnSpPr>
          <p:nvPr userDrawn="1"/>
        </p:nvCxnSpPr>
        <p:spPr>
          <a:xfrm>
            <a:off x="533400" y="1104900"/>
            <a:ext cx="11119104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2AC75DAD-32BC-CC41-8DF4-9E68DB31C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30609"/>
            <a:ext cx="9146972" cy="640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217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EAB2A1-27FC-7D46-BBF1-72410CED554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0596" y="2560320"/>
            <a:ext cx="94457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170A3AA-4210-FB4E-9790-9D6891AFF655}"/>
              </a:ext>
            </a:extLst>
          </p:cNvPr>
          <p:cNvCxnSpPr>
            <a:cxnSpLocks/>
          </p:cNvCxnSpPr>
          <p:nvPr userDrawn="1"/>
        </p:nvCxnSpPr>
        <p:spPr>
          <a:xfrm>
            <a:off x="533400" y="1104900"/>
            <a:ext cx="11119104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28B6F196-1924-E341-B33B-77AEF4A87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30609"/>
            <a:ext cx="9146972" cy="640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3648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BE2BF-67D0-421C-B0EA-C2FDA38E9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D459D-4DBB-4B08-B28E-38CB29459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1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D5826-9D5D-45F7-9039-C95938735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1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35230-6E6B-4AE2-A238-476A2293E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1/25/2026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EC195B-3566-4F5A-8A17-C0D96E0DC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A64FFA-F5D7-4974-90D5-37C1E4F5D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93013-51BB-4A17-B3BD-969427C6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5D238-163E-4CA0-8D72-013A528AF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3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4" indent="0">
              <a:buNone/>
              <a:defRPr sz="1600" b="1"/>
            </a:lvl7pPr>
            <a:lvl8pPr marL="3200370" indent="0">
              <a:buNone/>
              <a:defRPr sz="1600" b="1"/>
            </a:lvl8pPr>
            <a:lvl9pPr marL="365756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4BFD3-F57E-442B-B0D6-44B28B98A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6C678E-A9F6-402F-AB68-0001BA3C23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4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3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4" indent="0">
              <a:buNone/>
              <a:defRPr sz="1600" b="1"/>
            </a:lvl7pPr>
            <a:lvl8pPr marL="3200370" indent="0">
              <a:buNone/>
              <a:defRPr sz="1600" b="1"/>
            </a:lvl8pPr>
            <a:lvl9pPr marL="365756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C1CE1F-0133-4A8E-9510-3927C275A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812791-1A66-47A2-B8AB-CF2C8494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1/25/2026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33D370-BE25-4CF9-8D18-A8B0D628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FF9EFB-2082-4B18-8532-2E058DF98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32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A482C-C319-43FD-93FF-980D21E2E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03A496-9194-4AF3-A700-304E648B3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1/25/2026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03CEB3-10DB-4C6B-B786-6EA61FEAF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A844B-2D32-4E86-8B10-61DBDBE5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742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21782B-EB6A-4988-856E-D6637A15B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1/25/2026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1005B5-4499-443A-AEC7-4504692A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E9E49-7000-42FC-9389-8FC847AA8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06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EFE04-76D2-4EE9-82B4-6CF8BDAEF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215A4-C64A-4FDE-8E67-809F9ECF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899654-FEE0-4F7C-9F7E-E61364191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1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6" indent="0">
              <a:buNone/>
              <a:defRPr sz="1400"/>
            </a:lvl2pPr>
            <a:lvl3pPr marL="914391" indent="0">
              <a:buNone/>
              <a:defRPr sz="1200"/>
            </a:lvl3pPr>
            <a:lvl4pPr marL="1371587" indent="0">
              <a:buNone/>
              <a:defRPr sz="1000"/>
            </a:lvl4pPr>
            <a:lvl5pPr marL="1828783" indent="0">
              <a:buNone/>
              <a:defRPr sz="1000"/>
            </a:lvl5pPr>
            <a:lvl6pPr marL="2285978" indent="0">
              <a:buNone/>
              <a:defRPr sz="1000"/>
            </a:lvl6pPr>
            <a:lvl7pPr marL="2743174" indent="0">
              <a:buNone/>
              <a:defRPr sz="1000"/>
            </a:lvl7pPr>
            <a:lvl8pPr marL="3200370" indent="0">
              <a:buNone/>
              <a:defRPr sz="1000"/>
            </a:lvl8pPr>
            <a:lvl9pPr marL="365756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0672D7-560C-46F5-B38A-5864AF61B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1/25/2026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33971-AB39-461C-BCDD-6F82E9DF4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7803C-62B5-41B0-9BE1-73F066620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83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7523E-938F-438E-ACC4-357650D6A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C72DA9-4F67-4E76-B94A-2A066F0CC9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3" indent="0">
              <a:buNone/>
              <a:defRPr sz="2000"/>
            </a:lvl5pPr>
            <a:lvl6pPr marL="2285978" indent="0">
              <a:buNone/>
              <a:defRPr sz="2000"/>
            </a:lvl6pPr>
            <a:lvl7pPr marL="2743174" indent="0">
              <a:buNone/>
              <a:defRPr sz="2000"/>
            </a:lvl7pPr>
            <a:lvl8pPr marL="3200370" indent="0">
              <a:buNone/>
              <a:defRPr sz="2000"/>
            </a:lvl8pPr>
            <a:lvl9pPr marL="3657565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2FDD4-868B-425C-9784-E80DB7C01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1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6" indent="0">
              <a:buNone/>
              <a:defRPr sz="1400"/>
            </a:lvl2pPr>
            <a:lvl3pPr marL="914391" indent="0">
              <a:buNone/>
              <a:defRPr sz="1200"/>
            </a:lvl3pPr>
            <a:lvl4pPr marL="1371587" indent="0">
              <a:buNone/>
              <a:defRPr sz="1000"/>
            </a:lvl4pPr>
            <a:lvl5pPr marL="1828783" indent="0">
              <a:buNone/>
              <a:defRPr sz="1000"/>
            </a:lvl5pPr>
            <a:lvl6pPr marL="2285978" indent="0">
              <a:buNone/>
              <a:defRPr sz="1000"/>
            </a:lvl6pPr>
            <a:lvl7pPr marL="2743174" indent="0">
              <a:buNone/>
              <a:defRPr sz="1000"/>
            </a:lvl7pPr>
            <a:lvl8pPr marL="3200370" indent="0">
              <a:buNone/>
              <a:defRPr sz="1000"/>
            </a:lvl8pPr>
            <a:lvl9pPr marL="365756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853192-BC34-458B-84D8-10413109E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1/25/2026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140DD-DF78-4ACA-994A-2C80E820B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55A00-460B-4060-8FC4-6AE015CD0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78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38DD69-FB8A-4188-BFE4-CBF509E5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15C50-137C-4155-8543-556E7E213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6A1DE-66DD-40F1-896C-01B693106E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E2F8D-62B3-48AF-BAF5-944399905ED0}" type="datetimeFigureOut">
              <a:rPr lang="en-US" smtClean="0"/>
              <a:t>1/25/2026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912B1-2F8B-49C2-9253-FDAAEF5D9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3CF23-BB91-472C-8560-11C5F5282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91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9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8" indent="-228598" algn="l" defTabSz="91439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3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9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5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0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76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72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67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63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4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5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7165814A-5271-4039-9F12-014787DA9E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0596" y="2628988"/>
            <a:ext cx="6044988" cy="13035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</a:t>
            </a:r>
            <a:r>
              <a:rPr lang="en-US" sz="200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i="1" dirty="0" err="1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Datangnya</a:t>
            </a:r>
            <a:r>
              <a:rPr lang="en-US" b="1" i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Ramadhan </a:t>
            </a:r>
            <a:r>
              <a:rPr lang="en-US" b="1" i="1" dirty="0" err="1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adalah</a:t>
            </a:r>
            <a:r>
              <a:rPr lang="en-US" b="1" i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i="1" dirty="0" err="1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bukti</a:t>
            </a:r>
            <a:r>
              <a:rPr lang="en-US" b="1" i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i="1" dirty="0" err="1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bahwa</a:t>
            </a:r>
            <a:r>
              <a:rPr lang="en-US" b="1" i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Allah </a:t>
            </a:r>
            <a:r>
              <a:rPr lang="en-US" b="1" i="1" dirty="0" err="1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masih</a:t>
            </a:r>
            <a:r>
              <a:rPr lang="en-US" b="1" i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i="1" dirty="0" err="1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memberi</a:t>
            </a:r>
            <a:r>
              <a:rPr lang="en-US" b="1" i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i="1" dirty="0" err="1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kita</a:t>
            </a:r>
            <a:r>
              <a:rPr lang="en-US" b="1" i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i="1" dirty="0" err="1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waktu</a:t>
            </a:r>
            <a:r>
              <a:rPr lang="en-US" b="1" i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i="1" dirty="0" err="1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untuk</a:t>
            </a:r>
            <a:r>
              <a:rPr lang="en-US" b="1" i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i="1" dirty="0" err="1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berubah</a:t>
            </a:r>
            <a:r>
              <a:rPr lang="en-US" b="1" i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”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775583F-376C-40AE-9849-09070F0B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l"/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RAMADHAN 1447H –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Bidang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T2KT</a:t>
            </a:r>
          </a:p>
        </p:txBody>
      </p:sp>
      <p:grpSp>
        <p:nvGrpSpPr>
          <p:cNvPr id="2" name="Group 1" descr="circles connected by lines">
            <a:extLst>
              <a:ext uri="{FF2B5EF4-FFF2-40B4-BE49-F238E27FC236}">
                <a16:creationId xmlns:a16="http://schemas.microsoft.com/office/drawing/2014/main" id="{698A0E4F-CFB4-48D6-8D5D-D7F7DD3198A1}"/>
              </a:ext>
            </a:extLst>
          </p:cNvPr>
          <p:cNvGrpSpPr/>
          <p:nvPr/>
        </p:nvGrpSpPr>
        <p:grpSpPr>
          <a:xfrm>
            <a:off x="6989857" y="1160588"/>
            <a:ext cx="4121529" cy="5060179"/>
            <a:chOff x="6963813" y="1031132"/>
            <a:chExt cx="4121529" cy="5060179"/>
          </a:xfrm>
        </p:grpSpPr>
        <p:cxnSp>
          <p:nvCxnSpPr>
            <p:cNvPr id="8" name="Straight Connector 7" descr="straight line">
              <a:extLst>
                <a:ext uri="{FF2B5EF4-FFF2-40B4-BE49-F238E27FC236}">
                  <a16:creationId xmlns:a16="http://schemas.microsoft.com/office/drawing/2014/main" id="{C765D672-336B-734D-801A-36CBB0354E18}"/>
                </a:ext>
              </a:extLst>
            </p:cNvPr>
            <p:cNvCxnSpPr>
              <a:cxnSpLocks/>
            </p:cNvCxnSpPr>
            <p:nvPr/>
          </p:nvCxnSpPr>
          <p:spPr>
            <a:xfrm>
              <a:off x="8300785" y="2641750"/>
              <a:ext cx="1018313" cy="9080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 descr="straight line">
              <a:extLst>
                <a:ext uri="{FF2B5EF4-FFF2-40B4-BE49-F238E27FC236}">
                  <a16:creationId xmlns:a16="http://schemas.microsoft.com/office/drawing/2014/main" id="{89008531-943E-8C42-82ED-72460A2D10A4}"/>
                </a:ext>
              </a:extLst>
            </p:cNvPr>
            <p:cNvCxnSpPr>
              <a:cxnSpLocks/>
            </p:cNvCxnSpPr>
            <p:nvPr/>
          </p:nvCxnSpPr>
          <p:spPr>
            <a:xfrm>
              <a:off x="9708204" y="1960547"/>
              <a:ext cx="214008" cy="105502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" name="Oval 5" descr="oval shape">
              <a:extLst>
                <a:ext uri="{FF2B5EF4-FFF2-40B4-BE49-F238E27FC236}">
                  <a16:creationId xmlns:a16="http://schemas.microsoft.com/office/drawing/2014/main" id="{9A66A37A-7FB5-194C-B2F8-BB77745D65B0}"/>
                </a:ext>
              </a:extLst>
            </p:cNvPr>
            <p:cNvSpPr/>
            <p:nvPr/>
          </p:nvSpPr>
          <p:spPr>
            <a:xfrm>
              <a:off x="6963813" y="1702540"/>
              <a:ext cx="1420837" cy="130350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Kultum</a:t>
              </a:r>
              <a:endParaRPr lang="en-US" b="1" dirty="0"/>
            </a:p>
          </p:txBody>
        </p:sp>
        <p:sp>
          <p:nvSpPr>
            <p:cNvPr id="13" name="Oval 12" descr="oval shape">
              <a:extLst>
                <a:ext uri="{FF2B5EF4-FFF2-40B4-BE49-F238E27FC236}">
                  <a16:creationId xmlns:a16="http://schemas.microsoft.com/office/drawing/2014/main" id="{9B093669-6BD2-2541-BF99-500AC2759CD6}"/>
                </a:ext>
              </a:extLst>
            </p:cNvPr>
            <p:cNvSpPr/>
            <p:nvPr/>
          </p:nvSpPr>
          <p:spPr>
            <a:xfrm>
              <a:off x="9143999" y="1031132"/>
              <a:ext cx="1528437" cy="95395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Tarawih</a:t>
              </a:r>
            </a:p>
          </p:txBody>
        </p:sp>
        <p:sp>
          <p:nvSpPr>
            <p:cNvPr id="9" name="Oval 8" descr="oval shape">
              <a:extLst>
                <a:ext uri="{FF2B5EF4-FFF2-40B4-BE49-F238E27FC236}">
                  <a16:creationId xmlns:a16="http://schemas.microsoft.com/office/drawing/2014/main" id="{EEB60046-7AC0-4C4A-9CA7-4DE66AF0F9E2}"/>
                </a:ext>
              </a:extLst>
            </p:cNvPr>
            <p:cNvSpPr/>
            <p:nvPr/>
          </p:nvSpPr>
          <p:spPr>
            <a:xfrm>
              <a:off x="7988238" y="5000016"/>
              <a:ext cx="1495059" cy="109129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Tadarus</a:t>
              </a:r>
              <a:endParaRPr lang="en-US" b="1" dirty="0"/>
            </a:p>
          </p:txBody>
        </p:sp>
        <p:cxnSp>
          <p:nvCxnSpPr>
            <p:cNvPr id="10" name="Straight Connector 9" descr="straight line">
              <a:extLst>
                <a:ext uri="{FF2B5EF4-FFF2-40B4-BE49-F238E27FC236}">
                  <a16:creationId xmlns:a16="http://schemas.microsoft.com/office/drawing/2014/main" id="{DC6AFA79-D8E3-E745-9969-5BF09667F3B4}"/>
                </a:ext>
              </a:extLst>
            </p:cNvPr>
            <p:cNvCxnSpPr>
              <a:cxnSpLocks/>
              <a:endCxn id="9" idx="7"/>
            </p:cNvCxnSpPr>
            <p:nvPr/>
          </p:nvCxnSpPr>
          <p:spPr>
            <a:xfrm flipH="1">
              <a:off x="9264351" y="4465840"/>
              <a:ext cx="591090" cy="69399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Oval 10" descr="oval shape">
              <a:extLst>
                <a:ext uri="{FF2B5EF4-FFF2-40B4-BE49-F238E27FC236}">
                  <a16:creationId xmlns:a16="http://schemas.microsoft.com/office/drawing/2014/main" id="{398897D7-2466-E540-8D23-AD7AEA562812}"/>
                </a:ext>
              </a:extLst>
            </p:cNvPr>
            <p:cNvSpPr/>
            <p:nvPr/>
          </p:nvSpPr>
          <p:spPr>
            <a:xfrm>
              <a:off x="9144000" y="3015574"/>
              <a:ext cx="1941342" cy="177043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KEGIATAN</a:t>
              </a: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D2909739-5109-0099-3E53-E87D98EF8C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2436" y="84408"/>
            <a:ext cx="877900" cy="902286"/>
          </a:xfrm>
          <a:prstGeom prst="rect">
            <a:avLst/>
          </a:prstGeom>
        </p:spPr>
      </p:pic>
      <p:sp>
        <p:nvSpPr>
          <p:cNvPr id="12" name="Oval 11" descr="oval shape">
            <a:extLst>
              <a:ext uri="{FF2B5EF4-FFF2-40B4-BE49-F238E27FC236}">
                <a16:creationId xmlns:a16="http://schemas.microsoft.com/office/drawing/2014/main" id="{53DF0B34-8BBB-BBCA-48E5-CCB7D910BFB5}"/>
              </a:ext>
            </a:extLst>
          </p:cNvPr>
          <p:cNvSpPr/>
          <p:nvPr/>
        </p:nvSpPr>
        <p:spPr>
          <a:xfrm>
            <a:off x="6643040" y="3611958"/>
            <a:ext cx="1303506" cy="130350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Kajian</a:t>
            </a:r>
          </a:p>
        </p:txBody>
      </p:sp>
      <p:cxnSp>
        <p:nvCxnSpPr>
          <p:cNvPr id="14" name="Straight Connector 13" descr="straight line">
            <a:extLst>
              <a:ext uri="{FF2B5EF4-FFF2-40B4-BE49-F238E27FC236}">
                <a16:creationId xmlns:a16="http://schemas.microsoft.com/office/drawing/2014/main" id="{30691327-664C-0563-1F89-1BF252A28C88}"/>
              </a:ext>
            </a:extLst>
          </p:cNvPr>
          <p:cNvCxnSpPr>
            <a:cxnSpLocks/>
            <a:stCxn id="12" idx="6"/>
            <a:endCxn id="11" idx="2"/>
          </p:cNvCxnSpPr>
          <p:nvPr/>
        </p:nvCxnSpPr>
        <p:spPr>
          <a:xfrm flipV="1">
            <a:off x="7946546" y="4030247"/>
            <a:ext cx="1223498" cy="2334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5902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7E940F-6D6B-4FE5-8CA2-E8AE96D3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4843"/>
            <a:ext cx="9146972" cy="640080"/>
          </a:xfrm>
        </p:spPr>
        <p:txBody>
          <a:bodyPr/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TARAWIH PERTAMA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Segoe UI Semibold" panose="020B0502040204020203" pitchFamily="34" charset="0"/>
              <a:cs typeface="Segoe UI Semibold" panose="020B0502040204020203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4CE79F-F93C-43C5-D245-867DE4292A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2436" y="84408"/>
            <a:ext cx="877900" cy="902286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2F7C52C-4971-219C-D7F9-43E84FD901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5718778"/>
              </p:ext>
            </p:extLst>
          </p:nvPr>
        </p:nvGraphicFramePr>
        <p:xfrm>
          <a:off x="3284770" y="1767528"/>
          <a:ext cx="6883399" cy="3322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59515BA-FFBB-2293-6DB7-EFC569C1D9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9811734"/>
              </p:ext>
            </p:extLst>
          </p:nvPr>
        </p:nvGraphicFramePr>
        <p:xfrm>
          <a:off x="745958" y="1167063"/>
          <a:ext cx="9414042" cy="4971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580D4E-FEAA-1098-7BF5-255D2B19CCFE}"/>
              </a:ext>
            </a:extLst>
          </p:cNvPr>
          <p:cNvSpPr txBox="1"/>
          <p:nvPr/>
        </p:nvSpPr>
        <p:spPr>
          <a:xfrm flipH="1">
            <a:off x="5040163" y="1827578"/>
            <a:ext cx="2160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00"/>
                </a:highlight>
              </a:rPr>
              <a:t>Ramadhan 1 - 30</a:t>
            </a:r>
            <a:endParaRPr lang="en-ID" b="1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2984222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 descr="straight line">
            <a:extLst>
              <a:ext uri="{FF2B5EF4-FFF2-40B4-BE49-F238E27FC236}">
                <a16:creationId xmlns:a16="http://schemas.microsoft.com/office/drawing/2014/main" id="{91C17AB7-1E02-744B-8355-8ADCD6325281}"/>
              </a:ext>
            </a:extLst>
          </p:cNvPr>
          <p:cNvCxnSpPr>
            <a:cxnSpLocks/>
          </p:cNvCxnSpPr>
          <p:nvPr/>
        </p:nvCxnSpPr>
        <p:spPr>
          <a:xfrm flipH="1" flipV="1">
            <a:off x="5357660" y="2211086"/>
            <a:ext cx="843450" cy="881623"/>
          </a:xfrm>
          <a:prstGeom prst="line">
            <a:avLst/>
          </a:prstGeom>
          <a:ln w="158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 descr="straight line">
            <a:extLst>
              <a:ext uri="{FF2B5EF4-FFF2-40B4-BE49-F238E27FC236}">
                <a16:creationId xmlns:a16="http://schemas.microsoft.com/office/drawing/2014/main" id="{87CDF5B5-C369-4348-80EE-15C349971157}"/>
              </a:ext>
            </a:extLst>
          </p:cNvPr>
          <p:cNvCxnSpPr>
            <a:cxnSpLocks/>
            <a:stCxn id="6" idx="2"/>
            <a:endCxn id="8" idx="3"/>
          </p:cNvCxnSpPr>
          <p:nvPr/>
        </p:nvCxnSpPr>
        <p:spPr>
          <a:xfrm flipH="1" flipV="1">
            <a:off x="5049016" y="3524935"/>
            <a:ext cx="1123421" cy="36433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 descr="straight line">
            <a:extLst>
              <a:ext uri="{FF2B5EF4-FFF2-40B4-BE49-F238E27FC236}">
                <a16:creationId xmlns:a16="http://schemas.microsoft.com/office/drawing/2014/main" id="{7FC3D4A0-3B44-324F-858F-DB531BC590EE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6761590" y="3558577"/>
            <a:ext cx="800258" cy="23323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 descr="straight line">
            <a:extLst>
              <a:ext uri="{FF2B5EF4-FFF2-40B4-BE49-F238E27FC236}">
                <a16:creationId xmlns:a16="http://schemas.microsoft.com/office/drawing/2014/main" id="{9BE771C9-064B-5442-8A64-4D7AABC7510D}"/>
              </a:ext>
            </a:extLst>
          </p:cNvPr>
          <p:cNvCxnSpPr>
            <a:cxnSpLocks/>
          </p:cNvCxnSpPr>
          <p:nvPr/>
        </p:nvCxnSpPr>
        <p:spPr>
          <a:xfrm flipH="1">
            <a:off x="6185628" y="2171449"/>
            <a:ext cx="756945" cy="976205"/>
          </a:xfrm>
          <a:prstGeom prst="line">
            <a:avLst/>
          </a:prstGeom>
          <a:ln w="158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 descr="straight line">
            <a:extLst>
              <a:ext uri="{FF2B5EF4-FFF2-40B4-BE49-F238E27FC236}">
                <a16:creationId xmlns:a16="http://schemas.microsoft.com/office/drawing/2014/main" id="{A6B56747-60A4-2344-A62E-1BD196B9FFA4}"/>
              </a:ext>
            </a:extLst>
          </p:cNvPr>
          <p:cNvCxnSpPr>
            <a:cxnSpLocks/>
            <a:stCxn id="166" idx="3"/>
            <a:endCxn id="8" idx="1"/>
          </p:cNvCxnSpPr>
          <p:nvPr/>
        </p:nvCxnSpPr>
        <p:spPr>
          <a:xfrm>
            <a:off x="3515099" y="3403912"/>
            <a:ext cx="454924" cy="121023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 descr="straight line">
            <a:extLst>
              <a:ext uri="{FF2B5EF4-FFF2-40B4-BE49-F238E27FC236}">
                <a16:creationId xmlns:a16="http://schemas.microsoft.com/office/drawing/2014/main" id="{695C698A-2D20-FA42-B5AB-CBE70B49C5AC}"/>
              </a:ext>
            </a:extLst>
          </p:cNvPr>
          <p:cNvCxnSpPr>
            <a:cxnSpLocks/>
            <a:stCxn id="162" idx="3"/>
            <a:endCxn id="7" idx="1"/>
          </p:cNvCxnSpPr>
          <p:nvPr/>
        </p:nvCxnSpPr>
        <p:spPr>
          <a:xfrm>
            <a:off x="3507044" y="1839157"/>
            <a:ext cx="800259" cy="371929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 descr="straight line">
            <a:extLst>
              <a:ext uri="{FF2B5EF4-FFF2-40B4-BE49-F238E27FC236}">
                <a16:creationId xmlns:a16="http://schemas.microsoft.com/office/drawing/2014/main" id="{04EEDFD0-7563-FC44-9546-F58808B1C9DC}"/>
              </a:ext>
            </a:extLst>
          </p:cNvPr>
          <p:cNvCxnSpPr>
            <a:cxnSpLocks/>
            <a:stCxn id="178" idx="1"/>
          </p:cNvCxnSpPr>
          <p:nvPr/>
        </p:nvCxnSpPr>
        <p:spPr>
          <a:xfrm flipH="1">
            <a:off x="8155778" y="1570632"/>
            <a:ext cx="882219" cy="574262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 descr="straight line">
            <a:extLst>
              <a:ext uri="{FF2B5EF4-FFF2-40B4-BE49-F238E27FC236}">
                <a16:creationId xmlns:a16="http://schemas.microsoft.com/office/drawing/2014/main" id="{FE694711-C8DF-2643-88C5-0B80347A10DF}"/>
              </a:ext>
            </a:extLst>
          </p:cNvPr>
          <p:cNvCxnSpPr>
            <a:cxnSpLocks/>
            <a:stCxn id="177" idx="1"/>
            <a:endCxn id="12" idx="3"/>
          </p:cNvCxnSpPr>
          <p:nvPr/>
        </p:nvCxnSpPr>
        <p:spPr>
          <a:xfrm flipH="1" flipV="1">
            <a:off x="8345208" y="2158749"/>
            <a:ext cx="834703" cy="425716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FE7E940F-6D6B-4FE5-8CA2-E8AE96D3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4843"/>
            <a:ext cx="9146972" cy="640080"/>
          </a:xfrm>
        </p:spPr>
        <p:txBody>
          <a:bodyPr/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TARAWIH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Segoe UI Semibold" panose="020B0502040204020203" pitchFamily="34" charset="0"/>
              <a:cs typeface="Segoe UI Semibold" panose="020B0502040204020203" pitchFamily="34" charset="0"/>
            </a:endParaRPr>
          </a:p>
        </p:txBody>
      </p:sp>
      <p:sp>
        <p:nvSpPr>
          <p:cNvPr id="7" name="Rounded Rectangle 6" descr="rounded rectangle&#10;">
            <a:extLst>
              <a:ext uri="{FF2B5EF4-FFF2-40B4-BE49-F238E27FC236}">
                <a16:creationId xmlns:a16="http://schemas.microsoft.com/office/drawing/2014/main" id="{00558AAF-DDDB-A241-BA04-131395991E61}"/>
              </a:ext>
            </a:extLst>
          </p:cNvPr>
          <p:cNvSpPr/>
          <p:nvPr/>
        </p:nvSpPr>
        <p:spPr>
          <a:xfrm>
            <a:off x="4307303" y="1775377"/>
            <a:ext cx="1078067" cy="87141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endParaRPr lang="en-US" dirty="0"/>
          </a:p>
          <a:p>
            <a:pPr algn="ctr"/>
            <a:r>
              <a:rPr lang="en-US" b="1" dirty="0"/>
              <a:t>Imam</a:t>
            </a:r>
          </a:p>
        </p:txBody>
      </p:sp>
      <p:sp>
        <p:nvSpPr>
          <p:cNvPr id="12" name="Rounded Rectangle 11" descr="rounded rectangle&#10;">
            <a:extLst>
              <a:ext uri="{FF2B5EF4-FFF2-40B4-BE49-F238E27FC236}">
                <a16:creationId xmlns:a16="http://schemas.microsoft.com/office/drawing/2014/main" id="{8D704371-74BD-D340-87AD-B5AA0789EA61}"/>
              </a:ext>
            </a:extLst>
          </p:cNvPr>
          <p:cNvSpPr>
            <a:spLocks noChangeAspect="1"/>
          </p:cNvSpPr>
          <p:nvPr/>
        </p:nvSpPr>
        <p:spPr>
          <a:xfrm>
            <a:off x="6942573" y="1747827"/>
            <a:ext cx="1402635" cy="82184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US" dirty="0"/>
              <a:t>Bilal / Non - Bilal</a:t>
            </a:r>
          </a:p>
        </p:txBody>
      </p:sp>
      <p:sp>
        <p:nvSpPr>
          <p:cNvPr id="8" name="Rounded Rectangle 7" descr="rounded rectangle&#10;">
            <a:extLst>
              <a:ext uri="{FF2B5EF4-FFF2-40B4-BE49-F238E27FC236}">
                <a16:creationId xmlns:a16="http://schemas.microsoft.com/office/drawing/2014/main" id="{C143BFB0-55B2-704F-864D-B91B35445066}"/>
              </a:ext>
            </a:extLst>
          </p:cNvPr>
          <p:cNvSpPr>
            <a:spLocks noChangeAspect="1"/>
          </p:cNvSpPr>
          <p:nvPr/>
        </p:nvSpPr>
        <p:spPr>
          <a:xfrm>
            <a:off x="3970023" y="3185602"/>
            <a:ext cx="1078993" cy="67866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US" dirty="0" err="1"/>
              <a:t>Raka’at</a:t>
            </a:r>
            <a:r>
              <a:rPr lang="en-US" dirty="0"/>
              <a:t> </a:t>
            </a:r>
            <a:r>
              <a:rPr lang="en-US" dirty="0" err="1"/>
              <a:t>Sholat</a:t>
            </a:r>
            <a:endParaRPr lang="en-US" dirty="0"/>
          </a:p>
        </p:txBody>
      </p:sp>
      <p:sp>
        <p:nvSpPr>
          <p:cNvPr id="126" name="Rounded Rectangle 125" descr="rounded rectangle">
            <a:extLst>
              <a:ext uri="{FF2B5EF4-FFF2-40B4-BE49-F238E27FC236}">
                <a16:creationId xmlns:a16="http://schemas.microsoft.com/office/drawing/2014/main" id="{3E93C574-BE24-EC41-B552-3F8EEB79559F}"/>
              </a:ext>
            </a:extLst>
          </p:cNvPr>
          <p:cNvSpPr/>
          <p:nvPr/>
        </p:nvSpPr>
        <p:spPr>
          <a:xfrm>
            <a:off x="5481101" y="3176519"/>
            <a:ext cx="1630734" cy="1209327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617502-9611-FD4C-9F67-0DDBD952EC9A}"/>
              </a:ext>
            </a:extLst>
          </p:cNvPr>
          <p:cNvSpPr txBox="1"/>
          <p:nvPr/>
        </p:nvSpPr>
        <p:spPr>
          <a:xfrm>
            <a:off x="5429459" y="3519933"/>
            <a:ext cx="1485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TARAWIH</a:t>
            </a:r>
          </a:p>
        </p:txBody>
      </p:sp>
      <p:sp>
        <p:nvSpPr>
          <p:cNvPr id="162" name="Rounded Rectangle 161">
            <a:extLst>
              <a:ext uri="{FF2B5EF4-FFF2-40B4-BE49-F238E27FC236}">
                <a16:creationId xmlns:a16="http://schemas.microsoft.com/office/drawing/2014/main" id="{2BEA1B4A-6282-7B41-9119-8264A5887B7F}"/>
              </a:ext>
            </a:extLst>
          </p:cNvPr>
          <p:cNvSpPr>
            <a:spLocks noChangeAspect="1"/>
          </p:cNvSpPr>
          <p:nvPr/>
        </p:nvSpPr>
        <p:spPr>
          <a:xfrm>
            <a:off x="488305" y="1162509"/>
            <a:ext cx="3018739" cy="135329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chemeClr val="bg1"/>
                </a:solidFill>
              </a:rPr>
              <a:t>Ustadz</a:t>
            </a:r>
            <a:r>
              <a:rPr lang="en-US" dirty="0">
                <a:solidFill>
                  <a:schemeClr val="bg1"/>
                </a:solidFill>
              </a:rPr>
              <a:t> Afifi </a:t>
            </a:r>
            <a:r>
              <a:rPr lang="en-US" dirty="0" err="1">
                <a:solidFill>
                  <a:schemeClr val="bg1"/>
                </a:solidFill>
              </a:rPr>
              <a:t>Anshori</a:t>
            </a:r>
            <a:r>
              <a:rPr lang="en-US" dirty="0">
                <a:solidFill>
                  <a:schemeClr val="bg1"/>
                </a:solidFill>
              </a:rPr>
              <a:t>, Al-</a:t>
            </a:r>
            <a:r>
              <a:rPr lang="en-US" dirty="0" err="1">
                <a:solidFill>
                  <a:schemeClr val="bg1"/>
                </a:solidFill>
              </a:rPr>
              <a:t>Hafidz</a:t>
            </a: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Ananda </a:t>
            </a:r>
            <a:r>
              <a:rPr lang="en-US" dirty="0" err="1">
                <a:solidFill>
                  <a:schemeClr val="bg1"/>
                </a:solidFill>
              </a:rPr>
              <a:t>Affan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usulan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Ananda Khalid (</a:t>
            </a:r>
            <a:r>
              <a:rPr lang="en-US" dirty="0" err="1">
                <a:solidFill>
                  <a:schemeClr val="bg1"/>
                </a:solidFill>
              </a:rPr>
              <a:t>usulan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66" name="Rounded Rectangle 165">
            <a:extLst>
              <a:ext uri="{FF2B5EF4-FFF2-40B4-BE49-F238E27FC236}">
                <a16:creationId xmlns:a16="http://schemas.microsoft.com/office/drawing/2014/main" id="{AC4C7C33-EAFC-A843-99A3-C61A08C41742}"/>
              </a:ext>
            </a:extLst>
          </p:cNvPr>
          <p:cNvSpPr>
            <a:spLocks noChangeAspect="1"/>
          </p:cNvSpPr>
          <p:nvPr/>
        </p:nvSpPr>
        <p:spPr>
          <a:xfrm>
            <a:off x="444500" y="2727263"/>
            <a:ext cx="3070599" cy="135329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Sholat</a:t>
            </a:r>
            <a:r>
              <a:rPr lang="en-US" dirty="0">
                <a:solidFill>
                  <a:schemeClr val="bg1"/>
                </a:solidFill>
              </a:rPr>
              <a:t> Tarawih 8 </a:t>
            </a:r>
            <a:r>
              <a:rPr lang="en-US" dirty="0" err="1">
                <a:solidFill>
                  <a:schemeClr val="bg1"/>
                </a:solidFill>
              </a:rPr>
              <a:t>Raka’at</a:t>
            </a:r>
            <a:r>
              <a:rPr lang="en-US" dirty="0">
                <a:solidFill>
                  <a:schemeClr val="bg1"/>
                </a:solidFill>
              </a:rPr>
              <a:t>  (Salam </a:t>
            </a:r>
            <a:r>
              <a:rPr lang="en-US" dirty="0" err="1">
                <a:solidFill>
                  <a:schemeClr val="bg1"/>
                </a:solidFill>
              </a:rPr>
              <a:t>tiap</a:t>
            </a:r>
            <a:r>
              <a:rPr lang="en-US" dirty="0">
                <a:solidFill>
                  <a:schemeClr val="bg1"/>
                </a:solidFill>
              </a:rPr>
              <a:t> 2 </a:t>
            </a:r>
            <a:r>
              <a:rPr lang="en-US" dirty="0" err="1">
                <a:solidFill>
                  <a:schemeClr val="bg1"/>
                </a:solidFill>
              </a:rPr>
              <a:t>Raka’at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Dilanjutkan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Sholat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Witir</a:t>
            </a:r>
            <a:r>
              <a:rPr lang="en-US" dirty="0">
                <a:solidFill>
                  <a:schemeClr val="bg1"/>
                </a:solidFill>
              </a:rPr>
              <a:t> 3 </a:t>
            </a:r>
            <a:r>
              <a:rPr lang="en-US" dirty="0" err="1">
                <a:solidFill>
                  <a:schemeClr val="bg1"/>
                </a:solidFill>
              </a:rPr>
              <a:t>Raka’at</a:t>
            </a:r>
            <a:r>
              <a:rPr lang="en-US" dirty="0">
                <a:solidFill>
                  <a:schemeClr val="bg1"/>
                </a:solidFill>
              </a:rPr>
              <a:t> (2 &amp; 1)</a:t>
            </a:r>
          </a:p>
        </p:txBody>
      </p:sp>
      <p:sp>
        <p:nvSpPr>
          <p:cNvPr id="170" name="Rounded Rectangle 169">
            <a:extLst>
              <a:ext uri="{FF2B5EF4-FFF2-40B4-BE49-F238E27FC236}">
                <a16:creationId xmlns:a16="http://schemas.microsoft.com/office/drawing/2014/main" id="{F66D380A-E407-0047-A953-5304129DE4C8}"/>
              </a:ext>
            </a:extLst>
          </p:cNvPr>
          <p:cNvSpPr>
            <a:spLocks noChangeAspect="1"/>
          </p:cNvSpPr>
          <p:nvPr/>
        </p:nvSpPr>
        <p:spPr>
          <a:xfrm>
            <a:off x="8823509" y="3548007"/>
            <a:ext cx="3405835" cy="194923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Petugas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Harian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pengatur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shaf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Jama’ah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terutama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anak-anak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Upaya </a:t>
            </a:r>
            <a:r>
              <a:rPr lang="en-US" dirty="0" err="1">
                <a:solidFill>
                  <a:schemeClr val="bg1"/>
                </a:solidFill>
              </a:rPr>
              <a:t>menjaga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kekhusyu’an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selama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sholat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berlangsung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ounded Rectangle 9" descr="rounded rectangle&#10;">
            <a:extLst>
              <a:ext uri="{FF2B5EF4-FFF2-40B4-BE49-F238E27FC236}">
                <a16:creationId xmlns:a16="http://schemas.microsoft.com/office/drawing/2014/main" id="{BFB3DDCF-27C2-D046-BBB3-272045115EDE}"/>
              </a:ext>
            </a:extLst>
          </p:cNvPr>
          <p:cNvSpPr>
            <a:spLocks noChangeAspect="1"/>
          </p:cNvSpPr>
          <p:nvPr/>
        </p:nvSpPr>
        <p:spPr>
          <a:xfrm>
            <a:off x="7561848" y="3147654"/>
            <a:ext cx="1078992" cy="82184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endParaRPr lang="en-US" dirty="0"/>
          </a:p>
          <a:p>
            <a:pPr algn="ctr"/>
            <a:r>
              <a:rPr lang="en-US" b="1" dirty="0"/>
              <a:t>Shaf</a:t>
            </a:r>
          </a:p>
        </p:txBody>
      </p:sp>
      <p:sp>
        <p:nvSpPr>
          <p:cNvPr id="177" name="Rounded Rectangle 176">
            <a:extLst>
              <a:ext uri="{FF2B5EF4-FFF2-40B4-BE49-F238E27FC236}">
                <a16:creationId xmlns:a16="http://schemas.microsoft.com/office/drawing/2014/main" id="{3EC4CB03-5EB5-B342-9E18-763D51C985FD}"/>
              </a:ext>
            </a:extLst>
          </p:cNvPr>
          <p:cNvSpPr>
            <a:spLocks noChangeAspect="1"/>
          </p:cNvSpPr>
          <p:nvPr/>
        </p:nvSpPr>
        <p:spPr>
          <a:xfrm>
            <a:off x="9179911" y="2212825"/>
            <a:ext cx="2566061" cy="743279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Non-Bilal : Ramadhan 16-30</a:t>
            </a:r>
          </a:p>
        </p:txBody>
      </p:sp>
      <p:sp>
        <p:nvSpPr>
          <p:cNvPr id="178" name="Rounded Rectangle 177">
            <a:extLst>
              <a:ext uri="{FF2B5EF4-FFF2-40B4-BE49-F238E27FC236}">
                <a16:creationId xmlns:a16="http://schemas.microsoft.com/office/drawing/2014/main" id="{57624E38-1CF8-D245-A5C3-682DADB86B73}"/>
              </a:ext>
            </a:extLst>
          </p:cNvPr>
          <p:cNvSpPr>
            <a:spLocks noChangeAspect="1"/>
          </p:cNvSpPr>
          <p:nvPr/>
        </p:nvSpPr>
        <p:spPr>
          <a:xfrm>
            <a:off x="9037997" y="1240235"/>
            <a:ext cx="2666410" cy="660793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Bilal : Ramadhan 1-15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PIC : </a:t>
            </a:r>
            <a:r>
              <a:rPr lang="en-US" dirty="0" err="1">
                <a:solidFill>
                  <a:schemeClr val="bg1"/>
                </a:solidFill>
              </a:rPr>
              <a:t>Zubairi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760C75A-0B8F-2D2E-8341-C37B2E9F10C5}"/>
              </a:ext>
            </a:extLst>
          </p:cNvPr>
          <p:cNvSpPr/>
          <p:nvPr/>
        </p:nvSpPr>
        <p:spPr>
          <a:xfrm>
            <a:off x="457208" y="4316489"/>
            <a:ext cx="6470072" cy="2541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err="1">
                <a:solidFill>
                  <a:schemeClr val="tx1"/>
                </a:solidFill>
              </a:rPr>
              <a:t>Catatan</a:t>
            </a:r>
            <a:r>
              <a:rPr lang="en-US" b="1" u="sng" dirty="0">
                <a:solidFill>
                  <a:schemeClr val="tx1"/>
                </a:solidFill>
              </a:rPr>
              <a:t> &amp; </a:t>
            </a:r>
            <a:r>
              <a:rPr lang="en-US" b="1" u="sng" dirty="0" err="1">
                <a:solidFill>
                  <a:schemeClr val="tx1"/>
                </a:solidFill>
              </a:rPr>
              <a:t>Diskusi</a:t>
            </a:r>
            <a:r>
              <a:rPr lang="en-US" b="1" u="sng" dirty="0">
                <a:solidFill>
                  <a:schemeClr val="tx1"/>
                </a:solidFill>
              </a:rPr>
              <a:t> :</a:t>
            </a:r>
          </a:p>
          <a:p>
            <a:endParaRPr lang="en-US" b="1" u="sng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MC </a:t>
            </a:r>
            <a:r>
              <a:rPr lang="en-US" sz="1600" dirty="0" err="1">
                <a:solidFill>
                  <a:schemeClr val="tx1"/>
                </a:solidFill>
              </a:rPr>
              <a:t>hanya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ada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ketika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terjadwal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kultum</a:t>
            </a:r>
            <a:r>
              <a:rPr lang="en-US" sz="1600" dirty="0">
                <a:solidFill>
                  <a:schemeClr val="tx1"/>
                </a:solidFill>
              </a:rPr>
              <a:t>, update </a:t>
            </a:r>
            <a:r>
              <a:rPr lang="en-US" sz="1600" dirty="0" err="1">
                <a:solidFill>
                  <a:schemeClr val="tx1"/>
                </a:solidFill>
              </a:rPr>
              <a:t>harian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keuangan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tadarus</a:t>
            </a:r>
            <a:r>
              <a:rPr lang="en-US" sz="1600" dirty="0">
                <a:solidFill>
                  <a:schemeClr val="tx1"/>
                </a:solidFill>
              </a:rPr>
              <a:t>) </a:t>
            </a:r>
            <a:r>
              <a:rPr lang="en-US" sz="1600" dirty="0" err="1">
                <a:solidFill>
                  <a:schemeClr val="tx1"/>
                </a:solidFill>
              </a:rPr>
              <a:t>dishare</a:t>
            </a:r>
            <a:r>
              <a:rPr lang="en-US" sz="1600" dirty="0">
                <a:solidFill>
                  <a:schemeClr val="tx1"/>
                </a:solidFill>
              </a:rPr>
              <a:t> di WAG </a:t>
            </a:r>
            <a:r>
              <a:rPr lang="en-US" sz="1600" dirty="0" err="1">
                <a:solidFill>
                  <a:schemeClr val="tx1"/>
                </a:solidFill>
              </a:rPr>
              <a:t>Jama’ah</a:t>
            </a:r>
            <a:endParaRPr lang="en-US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</a:rPr>
              <a:t>Pangaturan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Parkir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Jama’ah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terutama</a:t>
            </a:r>
            <a:r>
              <a:rPr lang="en-US" sz="1600" dirty="0">
                <a:solidFill>
                  <a:schemeClr val="tx1"/>
                </a:solidFill>
              </a:rPr>
              <a:t> Ramadhan 1-4)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Sewa Tenda (</a:t>
            </a:r>
            <a:r>
              <a:rPr lang="en-US" sz="1600" dirty="0" err="1">
                <a:solidFill>
                  <a:schemeClr val="tx1"/>
                </a:solidFill>
              </a:rPr>
              <a:t>terutama</a:t>
            </a:r>
            <a:r>
              <a:rPr lang="en-US" sz="1600" dirty="0">
                <a:solidFill>
                  <a:schemeClr val="tx1"/>
                </a:solidFill>
              </a:rPr>
              <a:t> Ramadhan 1-4)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</a:rPr>
              <a:t>Pengaturan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Akses</a:t>
            </a:r>
            <a:r>
              <a:rPr lang="en-US" sz="1600" dirty="0">
                <a:solidFill>
                  <a:schemeClr val="tx1"/>
                </a:solidFill>
              </a:rPr>
              <a:t> / </a:t>
            </a:r>
            <a:r>
              <a:rPr lang="en-US" sz="1600" dirty="0" err="1">
                <a:solidFill>
                  <a:schemeClr val="tx1"/>
                </a:solidFill>
              </a:rPr>
              <a:t>Pintu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masuk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Jama’ah</a:t>
            </a:r>
            <a:r>
              <a:rPr lang="en-US" sz="1600" dirty="0">
                <a:solidFill>
                  <a:schemeClr val="tx1"/>
                </a:solidFill>
              </a:rPr>
              <a:t> (Ikhwan / </a:t>
            </a:r>
            <a:r>
              <a:rPr lang="en-US" sz="1600" dirty="0" err="1">
                <a:solidFill>
                  <a:schemeClr val="tx1"/>
                </a:solidFill>
              </a:rPr>
              <a:t>Akhwat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Check Sound (</a:t>
            </a:r>
            <a:r>
              <a:rPr lang="en-US" sz="1600" dirty="0" err="1">
                <a:solidFill>
                  <a:schemeClr val="tx1"/>
                </a:solidFill>
              </a:rPr>
              <a:t>Jama’ah</a:t>
            </a:r>
            <a:r>
              <a:rPr lang="en-US" sz="1600" dirty="0">
                <a:solidFill>
                  <a:schemeClr val="tx1"/>
                </a:solidFill>
              </a:rPr>
              <a:t> di </a:t>
            </a:r>
            <a:r>
              <a:rPr lang="en-US" sz="1600" dirty="0" err="1">
                <a:solidFill>
                  <a:schemeClr val="tx1"/>
                </a:solidFill>
              </a:rPr>
              <a:t>serambi</a:t>
            </a:r>
            <a:r>
              <a:rPr lang="en-US" sz="1600" dirty="0">
                <a:solidFill>
                  <a:schemeClr val="tx1"/>
                </a:solidFill>
              </a:rPr>
              <a:t> /</a:t>
            </a:r>
            <a:r>
              <a:rPr lang="en-US" sz="1600" dirty="0" err="1">
                <a:solidFill>
                  <a:schemeClr val="tx1"/>
                </a:solidFill>
              </a:rPr>
              <a:t>selasar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Sewa AC Portable (</a:t>
            </a:r>
            <a:r>
              <a:rPr lang="en-US" sz="1600" dirty="0" err="1">
                <a:solidFill>
                  <a:schemeClr val="tx1"/>
                </a:solidFill>
              </a:rPr>
              <a:t>Jama’ah</a:t>
            </a:r>
            <a:r>
              <a:rPr lang="en-US" sz="1600" dirty="0">
                <a:solidFill>
                  <a:schemeClr val="tx1"/>
                </a:solidFill>
              </a:rPr>
              <a:t> di </a:t>
            </a:r>
            <a:r>
              <a:rPr lang="en-US" sz="1600" dirty="0" err="1">
                <a:solidFill>
                  <a:schemeClr val="tx1"/>
                </a:solidFill>
              </a:rPr>
              <a:t>serambi</a:t>
            </a:r>
            <a:r>
              <a:rPr lang="en-US" sz="1600" dirty="0">
                <a:solidFill>
                  <a:schemeClr val="tx1"/>
                </a:solidFill>
              </a:rPr>
              <a:t>/</a:t>
            </a:r>
            <a:r>
              <a:rPr lang="en-US" sz="1600" dirty="0" err="1">
                <a:solidFill>
                  <a:schemeClr val="tx1"/>
                </a:solidFill>
              </a:rPr>
              <a:t>selasar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1" name="Arrow: Curved Right 90">
            <a:extLst>
              <a:ext uri="{FF2B5EF4-FFF2-40B4-BE49-F238E27FC236}">
                <a16:creationId xmlns:a16="http://schemas.microsoft.com/office/drawing/2014/main" id="{3857AFD4-3872-CF5B-AD2D-5C0C96288AAD}"/>
              </a:ext>
            </a:extLst>
          </p:cNvPr>
          <p:cNvSpPr/>
          <p:nvPr/>
        </p:nvSpPr>
        <p:spPr>
          <a:xfrm>
            <a:off x="8115509" y="3969499"/>
            <a:ext cx="561393" cy="577983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E40F14C-F38E-01B7-3411-B0E26B4ABFF1}"/>
              </a:ext>
            </a:extLst>
          </p:cNvPr>
          <p:cNvSpPr txBox="1"/>
          <p:nvPr/>
        </p:nvSpPr>
        <p:spPr>
          <a:xfrm>
            <a:off x="8345208" y="5624445"/>
            <a:ext cx="37237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RAB :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Imam Tarawih = Rp.6.000.000,-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Bilal = Rp. 1.000.000,-</a:t>
            </a:r>
            <a:endParaRPr lang="en-ID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B10C613-72DD-DC7E-496E-FC5F797AE0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2436" y="84408"/>
            <a:ext cx="877900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93222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Straight Connector 82" descr="line connector">
            <a:extLst>
              <a:ext uri="{FF2B5EF4-FFF2-40B4-BE49-F238E27FC236}">
                <a16:creationId xmlns:a16="http://schemas.microsoft.com/office/drawing/2014/main" id="{B2628FAB-35BE-2246-80AA-F6D1E20F0B3B}"/>
              </a:ext>
            </a:extLst>
          </p:cNvPr>
          <p:cNvCxnSpPr>
            <a:cxnSpLocks/>
            <a:endCxn id="43" idx="3"/>
          </p:cNvCxnSpPr>
          <p:nvPr/>
        </p:nvCxnSpPr>
        <p:spPr>
          <a:xfrm flipV="1">
            <a:off x="3786721" y="5719211"/>
            <a:ext cx="711754" cy="324374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 descr="line connector">
            <a:extLst>
              <a:ext uri="{FF2B5EF4-FFF2-40B4-BE49-F238E27FC236}">
                <a16:creationId xmlns:a16="http://schemas.microsoft.com/office/drawing/2014/main" id="{987AA881-15B9-2240-AA3E-F4BD2988CEB4}"/>
              </a:ext>
            </a:extLst>
          </p:cNvPr>
          <p:cNvCxnSpPr>
            <a:cxnSpLocks/>
          </p:cNvCxnSpPr>
          <p:nvPr/>
        </p:nvCxnSpPr>
        <p:spPr>
          <a:xfrm flipH="1" flipV="1">
            <a:off x="1819443" y="2242134"/>
            <a:ext cx="668606" cy="352327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 descr="line connector">
            <a:extLst>
              <a:ext uri="{FF2B5EF4-FFF2-40B4-BE49-F238E27FC236}">
                <a16:creationId xmlns:a16="http://schemas.microsoft.com/office/drawing/2014/main" id="{93D3079D-D568-0841-8EFB-53C3EDDBBF60}"/>
              </a:ext>
            </a:extLst>
          </p:cNvPr>
          <p:cNvCxnSpPr>
            <a:cxnSpLocks/>
            <a:stCxn id="59" idx="4"/>
            <a:endCxn id="37" idx="0"/>
          </p:cNvCxnSpPr>
          <p:nvPr/>
        </p:nvCxnSpPr>
        <p:spPr>
          <a:xfrm flipH="1">
            <a:off x="2733486" y="2088253"/>
            <a:ext cx="32653" cy="312719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FE7E940F-6D6B-4FE5-8CA2-E8AE96D3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4843"/>
            <a:ext cx="9146972" cy="640080"/>
          </a:xfrm>
        </p:spPr>
        <p:txBody>
          <a:bodyPr/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KULTUM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 </a:t>
            </a:r>
          </a:p>
        </p:txBody>
      </p:sp>
      <p:cxnSp>
        <p:nvCxnSpPr>
          <p:cNvPr id="8" name="Straight Connector 7" descr="line connector">
            <a:extLst>
              <a:ext uri="{FF2B5EF4-FFF2-40B4-BE49-F238E27FC236}">
                <a16:creationId xmlns:a16="http://schemas.microsoft.com/office/drawing/2014/main" id="{E810472F-C107-4F46-9ABE-4C08DDA4953E}"/>
              </a:ext>
            </a:extLst>
          </p:cNvPr>
          <p:cNvCxnSpPr>
            <a:cxnSpLocks/>
            <a:stCxn id="21" idx="4"/>
            <a:endCxn id="43" idx="0"/>
          </p:cNvCxnSpPr>
          <p:nvPr/>
        </p:nvCxnSpPr>
        <p:spPr>
          <a:xfrm>
            <a:off x="4983409" y="4186425"/>
            <a:ext cx="0" cy="36205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 descr="line connector">
            <a:extLst>
              <a:ext uri="{FF2B5EF4-FFF2-40B4-BE49-F238E27FC236}">
                <a16:creationId xmlns:a16="http://schemas.microsoft.com/office/drawing/2014/main" id="{85C48A6F-CA6A-2545-8696-9823B1D91EB4}"/>
              </a:ext>
            </a:extLst>
          </p:cNvPr>
          <p:cNvCxnSpPr>
            <a:cxnSpLocks/>
            <a:endCxn id="34" idx="2"/>
          </p:cNvCxnSpPr>
          <p:nvPr/>
        </p:nvCxnSpPr>
        <p:spPr>
          <a:xfrm flipV="1">
            <a:off x="5707599" y="2912652"/>
            <a:ext cx="962816" cy="30278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 descr="line connector">
            <a:extLst>
              <a:ext uri="{FF2B5EF4-FFF2-40B4-BE49-F238E27FC236}">
                <a16:creationId xmlns:a16="http://schemas.microsoft.com/office/drawing/2014/main" id="{D40CF280-E1D6-384D-A6B3-65D890B87865}"/>
              </a:ext>
            </a:extLst>
          </p:cNvPr>
          <p:cNvCxnSpPr>
            <a:cxnSpLocks/>
          </p:cNvCxnSpPr>
          <p:nvPr/>
        </p:nvCxnSpPr>
        <p:spPr>
          <a:xfrm>
            <a:off x="3302145" y="2893596"/>
            <a:ext cx="1760086" cy="58519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 descr="line connector">
            <a:extLst>
              <a:ext uri="{FF2B5EF4-FFF2-40B4-BE49-F238E27FC236}">
                <a16:creationId xmlns:a16="http://schemas.microsoft.com/office/drawing/2014/main" id="{1F134327-7520-7042-9E66-7B64FBB0A481}"/>
              </a:ext>
            </a:extLst>
          </p:cNvPr>
          <p:cNvCxnSpPr>
            <a:cxnSpLocks/>
            <a:endCxn id="43" idx="5"/>
          </p:cNvCxnSpPr>
          <p:nvPr/>
        </p:nvCxnSpPr>
        <p:spPr>
          <a:xfrm flipH="1" flipV="1">
            <a:off x="5468343" y="5719211"/>
            <a:ext cx="548416" cy="37251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 descr="line connector">
            <a:extLst>
              <a:ext uri="{FF2B5EF4-FFF2-40B4-BE49-F238E27FC236}">
                <a16:creationId xmlns:a16="http://schemas.microsoft.com/office/drawing/2014/main" id="{B5370AFA-8A6F-5A47-8B1D-60F4F1A6365D}"/>
              </a:ext>
            </a:extLst>
          </p:cNvPr>
          <p:cNvCxnSpPr>
            <a:cxnSpLocks/>
          </p:cNvCxnSpPr>
          <p:nvPr/>
        </p:nvCxnSpPr>
        <p:spPr>
          <a:xfrm>
            <a:off x="3654957" y="4525260"/>
            <a:ext cx="732358" cy="471852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 descr="line connector">
            <a:extLst>
              <a:ext uri="{FF2B5EF4-FFF2-40B4-BE49-F238E27FC236}">
                <a16:creationId xmlns:a16="http://schemas.microsoft.com/office/drawing/2014/main" id="{8EEDE9A4-A32F-114C-90CC-F81D56CE8CF8}"/>
              </a:ext>
            </a:extLst>
          </p:cNvPr>
          <p:cNvCxnSpPr>
            <a:cxnSpLocks/>
            <a:stCxn id="29" idx="0"/>
          </p:cNvCxnSpPr>
          <p:nvPr/>
        </p:nvCxnSpPr>
        <p:spPr>
          <a:xfrm flipH="1" flipV="1">
            <a:off x="7576200" y="3429000"/>
            <a:ext cx="516478" cy="312189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 descr="line connector">
            <a:extLst>
              <a:ext uri="{FF2B5EF4-FFF2-40B4-BE49-F238E27FC236}">
                <a16:creationId xmlns:a16="http://schemas.microsoft.com/office/drawing/2014/main" id="{8A93F19B-7C5F-BB4F-87E0-BE3A02B4164F}"/>
              </a:ext>
            </a:extLst>
          </p:cNvPr>
          <p:cNvCxnSpPr>
            <a:cxnSpLocks/>
            <a:stCxn id="30" idx="2"/>
            <a:endCxn id="34" idx="6"/>
          </p:cNvCxnSpPr>
          <p:nvPr/>
        </p:nvCxnSpPr>
        <p:spPr>
          <a:xfrm flipH="1" flipV="1">
            <a:off x="7806353" y="2912652"/>
            <a:ext cx="669188" cy="77769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Oval 20" descr="oval shape">
            <a:extLst>
              <a:ext uri="{FF2B5EF4-FFF2-40B4-BE49-F238E27FC236}">
                <a16:creationId xmlns:a16="http://schemas.microsoft.com/office/drawing/2014/main" id="{956F8A3C-F846-D545-89A6-DB991EF14847}"/>
              </a:ext>
            </a:extLst>
          </p:cNvPr>
          <p:cNvSpPr/>
          <p:nvPr/>
        </p:nvSpPr>
        <p:spPr>
          <a:xfrm>
            <a:off x="4168042" y="2555691"/>
            <a:ext cx="1630734" cy="163073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6585A1E-187C-6E4E-9A6C-5AB82449FAE0}"/>
              </a:ext>
            </a:extLst>
          </p:cNvPr>
          <p:cNvSpPr txBox="1"/>
          <p:nvPr/>
        </p:nvSpPr>
        <p:spPr>
          <a:xfrm>
            <a:off x="4180064" y="3122337"/>
            <a:ext cx="1630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KULTUM</a:t>
            </a:r>
          </a:p>
        </p:txBody>
      </p:sp>
      <p:sp>
        <p:nvSpPr>
          <p:cNvPr id="27" name="Oval 26" descr="oval shape">
            <a:extLst>
              <a:ext uri="{FF2B5EF4-FFF2-40B4-BE49-F238E27FC236}">
                <a16:creationId xmlns:a16="http://schemas.microsoft.com/office/drawing/2014/main" id="{5733DE9C-4A9D-294A-8710-BA73258531A3}"/>
              </a:ext>
            </a:extLst>
          </p:cNvPr>
          <p:cNvSpPr>
            <a:spLocks noChangeAspect="1"/>
          </p:cNvSpPr>
          <p:nvPr/>
        </p:nvSpPr>
        <p:spPr>
          <a:xfrm>
            <a:off x="2703200" y="5712576"/>
            <a:ext cx="1246859" cy="124685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1 </a:t>
            </a:r>
            <a:r>
              <a:rPr lang="en-US" sz="1400" b="1" dirty="0" err="1"/>
              <a:t>Maret</a:t>
            </a:r>
            <a:r>
              <a:rPr lang="en-US" sz="1400" b="1" dirty="0"/>
              <a:t> </a:t>
            </a:r>
            <a:r>
              <a:rPr lang="en-US" sz="1400" dirty="0"/>
              <a:t>(</a:t>
            </a:r>
            <a:r>
              <a:rPr lang="en-US" sz="1400" dirty="0" err="1"/>
              <a:t>Ust</a:t>
            </a:r>
            <a:r>
              <a:rPr lang="en-US" sz="1400" dirty="0"/>
              <a:t>. Ryan </a:t>
            </a:r>
            <a:r>
              <a:rPr lang="en-US" sz="1400" dirty="0" err="1"/>
              <a:t>Bianda</a:t>
            </a:r>
            <a:r>
              <a:rPr lang="en-US" sz="1400" dirty="0"/>
              <a:t>)</a:t>
            </a:r>
          </a:p>
        </p:txBody>
      </p:sp>
      <p:sp>
        <p:nvSpPr>
          <p:cNvPr id="28" name="Oval 27" descr="oval shape">
            <a:extLst>
              <a:ext uri="{FF2B5EF4-FFF2-40B4-BE49-F238E27FC236}">
                <a16:creationId xmlns:a16="http://schemas.microsoft.com/office/drawing/2014/main" id="{68E15AEF-6676-2441-8654-277AA30DB66F}"/>
              </a:ext>
            </a:extLst>
          </p:cNvPr>
          <p:cNvSpPr>
            <a:spLocks noChangeAspect="1"/>
          </p:cNvSpPr>
          <p:nvPr/>
        </p:nvSpPr>
        <p:spPr>
          <a:xfrm>
            <a:off x="2583433" y="3953231"/>
            <a:ext cx="1203288" cy="1121177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27 Feb </a:t>
            </a:r>
            <a:r>
              <a:rPr lang="en-US" sz="1400" dirty="0"/>
              <a:t>(</a:t>
            </a:r>
            <a:r>
              <a:rPr lang="en-US" sz="1400" dirty="0" err="1"/>
              <a:t>Ust</a:t>
            </a:r>
            <a:r>
              <a:rPr lang="en-US" sz="1400" dirty="0"/>
              <a:t>. M Zain)</a:t>
            </a:r>
          </a:p>
        </p:txBody>
      </p:sp>
      <p:sp>
        <p:nvSpPr>
          <p:cNvPr id="29" name="Oval 28" descr="oval shape">
            <a:extLst>
              <a:ext uri="{FF2B5EF4-FFF2-40B4-BE49-F238E27FC236}">
                <a16:creationId xmlns:a16="http://schemas.microsoft.com/office/drawing/2014/main" id="{1A8C23E3-1775-9748-BEEF-429D26665FE2}"/>
              </a:ext>
            </a:extLst>
          </p:cNvPr>
          <p:cNvSpPr>
            <a:spLocks noChangeAspect="1"/>
          </p:cNvSpPr>
          <p:nvPr/>
        </p:nvSpPr>
        <p:spPr>
          <a:xfrm>
            <a:off x="7474075" y="3741189"/>
            <a:ext cx="1237206" cy="113593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14 </a:t>
            </a:r>
            <a:r>
              <a:rPr lang="en-US" sz="1400" b="1" dirty="0" err="1">
                <a:solidFill>
                  <a:schemeClr val="accent1">
                    <a:lumMod val="50000"/>
                  </a:schemeClr>
                </a:solidFill>
              </a:rPr>
              <a:t>Maret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1300" dirty="0" err="1">
                <a:solidFill>
                  <a:schemeClr val="accent1">
                    <a:lumMod val="50000"/>
                  </a:schemeClr>
                </a:solidFill>
              </a:rPr>
              <a:t>Ust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</a:rPr>
              <a:t>. Azzam)</a:t>
            </a:r>
          </a:p>
        </p:txBody>
      </p:sp>
      <p:sp>
        <p:nvSpPr>
          <p:cNvPr id="30" name="Oval 29" descr="oval shape">
            <a:extLst>
              <a:ext uri="{FF2B5EF4-FFF2-40B4-BE49-F238E27FC236}">
                <a16:creationId xmlns:a16="http://schemas.microsoft.com/office/drawing/2014/main" id="{1FABE50A-5774-5D47-8251-B637B47A1B19}"/>
              </a:ext>
            </a:extLst>
          </p:cNvPr>
          <p:cNvSpPr>
            <a:spLocks noChangeAspect="1"/>
          </p:cNvSpPr>
          <p:nvPr/>
        </p:nvSpPr>
        <p:spPr>
          <a:xfrm>
            <a:off x="8475541" y="2371818"/>
            <a:ext cx="1237206" cy="123720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7 </a:t>
            </a:r>
            <a:r>
              <a:rPr lang="en-US" sz="1400" b="1" dirty="0" err="1">
                <a:solidFill>
                  <a:schemeClr val="accent1">
                    <a:lumMod val="50000"/>
                  </a:schemeClr>
                </a:solidFill>
              </a:rPr>
              <a:t>Maret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1300" dirty="0" err="1">
                <a:solidFill>
                  <a:schemeClr val="accent1">
                    <a:lumMod val="50000"/>
                  </a:schemeClr>
                </a:solidFill>
              </a:rPr>
              <a:t>Ust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US" sz="1300" dirty="0" err="1">
                <a:solidFill>
                  <a:schemeClr val="accent1">
                    <a:lumMod val="50000"/>
                  </a:schemeClr>
                </a:solidFill>
              </a:rPr>
              <a:t>Fajri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300" dirty="0" err="1">
                <a:solidFill>
                  <a:schemeClr val="accent1">
                    <a:lumMod val="50000"/>
                  </a:schemeClr>
                </a:solidFill>
              </a:rPr>
              <a:t>Hidayat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31" name="Oval 30" descr="oval shape">
            <a:extLst>
              <a:ext uri="{FF2B5EF4-FFF2-40B4-BE49-F238E27FC236}">
                <a16:creationId xmlns:a16="http://schemas.microsoft.com/office/drawing/2014/main" id="{0F09FED7-713C-6B4F-9CE4-0E63450FAC30}"/>
              </a:ext>
            </a:extLst>
          </p:cNvPr>
          <p:cNvSpPr>
            <a:spLocks noChangeAspect="1"/>
          </p:cNvSpPr>
          <p:nvPr/>
        </p:nvSpPr>
        <p:spPr>
          <a:xfrm>
            <a:off x="640457" y="1420013"/>
            <a:ext cx="1168020" cy="116802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27 Feb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300" dirty="0">
                <a:solidFill>
                  <a:schemeClr val="bg1"/>
                </a:solidFill>
              </a:rPr>
              <a:t>(</a:t>
            </a:r>
            <a:r>
              <a:rPr lang="en-US" sz="1300" dirty="0" err="1">
                <a:solidFill>
                  <a:schemeClr val="bg1"/>
                </a:solidFill>
              </a:rPr>
              <a:t>Ust.Nurman</a:t>
            </a:r>
            <a:r>
              <a:rPr lang="en-US" sz="13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32" name="Oval 31" descr="oval shape">
            <a:extLst>
              <a:ext uri="{FF2B5EF4-FFF2-40B4-BE49-F238E27FC236}">
                <a16:creationId xmlns:a16="http://schemas.microsoft.com/office/drawing/2014/main" id="{4F6848F3-5104-7843-8042-57CC6ADF4A35}"/>
              </a:ext>
            </a:extLst>
          </p:cNvPr>
          <p:cNvSpPr>
            <a:spLocks noChangeAspect="1"/>
          </p:cNvSpPr>
          <p:nvPr/>
        </p:nvSpPr>
        <p:spPr>
          <a:xfrm>
            <a:off x="434562" y="2847503"/>
            <a:ext cx="1219511" cy="1185062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20 Feb </a:t>
            </a:r>
            <a:r>
              <a:rPr lang="en-US" sz="1400" dirty="0">
                <a:solidFill>
                  <a:schemeClr val="bg1"/>
                </a:solidFill>
              </a:rPr>
              <a:t>(</a:t>
            </a:r>
            <a:r>
              <a:rPr lang="en-US" sz="1400" dirty="0" err="1">
                <a:solidFill>
                  <a:schemeClr val="bg1"/>
                </a:solidFill>
              </a:rPr>
              <a:t>Ust</a:t>
            </a:r>
            <a:r>
              <a:rPr lang="en-US" sz="1400" dirty="0">
                <a:solidFill>
                  <a:schemeClr val="bg1"/>
                </a:solidFill>
              </a:rPr>
              <a:t>. SMS)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4DADBFE-9793-1742-AF13-26D836E7944D}"/>
              </a:ext>
            </a:extLst>
          </p:cNvPr>
          <p:cNvSpPr>
            <a:spLocks noChangeAspect="1"/>
          </p:cNvSpPr>
          <p:nvPr/>
        </p:nvSpPr>
        <p:spPr>
          <a:xfrm>
            <a:off x="2147473" y="2400972"/>
            <a:ext cx="1172026" cy="1135938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endParaRPr lang="en-US" dirty="0"/>
          </a:p>
          <a:p>
            <a:pPr algn="ctr"/>
            <a:r>
              <a:rPr lang="en-US" b="1" dirty="0"/>
              <a:t>JUM’AT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D36AB71-2229-F34E-84DA-D433C2A2E859}"/>
              </a:ext>
            </a:extLst>
          </p:cNvPr>
          <p:cNvSpPr>
            <a:spLocks noChangeAspect="1"/>
          </p:cNvSpPr>
          <p:nvPr/>
        </p:nvSpPr>
        <p:spPr>
          <a:xfrm>
            <a:off x="6670415" y="2344683"/>
            <a:ext cx="1135938" cy="113593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endParaRPr lang="en-US" dirty="0"/>
          </a:p>
          <a:p>
            <a:pPr algn="ctr"/>
            <a:r>
              <a:rPr lang="en-US" b="1" dirty="0"/>
              <a:t>SABTU</a:t>
            </a:r>
          </a:p>
        </p:txBody>
      </p:sp>
      <p:sp>
        <p:nvSpPr>
          <p:cNvPr id="59" name="Oval 58" descr="oval shape">
            <a:extLst>
              <a:ext uri="{FF2B5EF4-FFF2-40B4-BE49-F238E27FC236}">
                <a16:creationId xmlns:a16="http://schemas.microsoft.com/office/drawing/2014/main" id="{474E1A03-6451-B041-863C-C09218E38C79}"/>
              </a:ext>
            </a:extLst>
          </p:cNvPr>
          <p:cNvSpPr>
            <a:spLocks noChangeAspect="1"/>
          </p:cNvSpPr>
          <p:nvPr/>
        </p:nvSpPr>
        <p:spPr>
          <a:xfrm>
            <a:off x="2062737" y="1077781"/>
            <a:ext cx="1406804" cy="1010472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6 </a:t>
            </a:r>
            <a:r>
              <a:rPr lang="en-US" sz="1400" b="1" dirty="0" err="1">
                <a:solidFill>
                  <a:schemeClr val="bg1"/>
                </a:solidFill>
              </a:rPr>
              <a:t>Maret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300" dirty="0">
                <a:solidFill>
                  <a:schemeClr val="bg1"/>
                </a:solidFill>
              </a:rPr>
              <a:t>(</a:t>
            </a:r>
            <a:r>
              <a:rPr lang="en-US" sz="1300" dirty="0" err="1">
                <a:solidFill>
                  <a:schemeClr val="bg1"/>
                </a:solidFill>
              </a:rPr>
              <a:t>Ust</a:t>
            </a:r>
            <a:r>
              <a:rPr lang="en-US" sz="1300" dirty="0">
                <a:solidFill>
                  <a:schemeClr val="bg1"/>
                </a:solidFill>
              </a:rPr>
              <a:t>. </a:t>
            </a:r>
            <a:r>
              <a:rPr lang="en-US" sz="1300" dirty="0" err="1">
                <a:solidFill>
                  <a:schemeClr val="bg1"/>
                </a:solidFill>
              </a:rPr>
              <a:t>Purwanto</a:t>
            </a:r>
            <a:r>
              <a:rPr lang="en-US" sz="13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A318B9F-E9B1-7948-BDBB-FFB45E7B91B8}"/>
              </a:ext>
            </a:extLst>
          </p:cNvPr>
          <p:cNvSpPr>
            <a:spLocks noChangeAspect="1"/>
          </p:cNvSpPr>
          <p:nvPr/>
        </p:nvSpPr>
        <p:spPr>
          <a:xfrm>
            <a:off x="4297609" y="4548477"/>
            <a:ext cx="1371600" cy="1371600"/>
          </a:xfrm>
          <a:prstGeom prst="ellipse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endParaRPr lang="en-US" dirty="0"/>
          </a:p>
          <a:p>
            <a:pPr algn="ctr"/>
            <a:r>
              <a:rPr lang="en-US" b="1" dirty="0"/>
              <a:t>MINGGU</a:t>
            </a:r>
          </a:p>
        </p:txBody>
      </p:sp>
      <p:sp>
        <p:nvSpPr>
          <p:cNvPr id="82" name="Oval 81" descr="oval shape">
            <a:extLst>
              <a:ext uri="{FF2B5EF4-FFF2-40B4-BE49-F238E27FC236}">
                <a16:creationId xmlns:a16="http://schemas.microsoft.com/office/drawing/2014/main" id="{E1F016F7-978C-D840-8730-63139714F4A5}"/>
              </a:ext>
            </a:extLst>
          </p:cNvPr>
          <p:cNvSpPr>
            <a:spLocks noChangeAspect="1"/>
          </p:cNvSpPr>
          <p:nvPr/>
        </p:nvSpPr>
        <p:spPr>
          <a:xfrm>
            <a:off x="5928343" y="5712576"/>
            <a:ext cx="1242810" cy="1191742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8 </a:t>
            </a:r>
            <a:r>
              <a:rPr lang="en-US" sz="1400" b="1" dirty="0" err="1"/>
              <a:t>Maret</a:t>
            </a:r>
            <a:r>
              <a:rPr lang="en-US" sz="1400" b="1" dirty="0"/>
              <a:t> </a:t>
            </a:r>
            <a:r>
              <a:rPr lang="en-US" sz="1400" dirty="0"/>
              <a:t>(</a:t>
            </a:r>
            <a:r>
              <a:rPr lang="en-US" sz="1400" dirty="0" err="1"/>
              <a:t>Ust</a:t>
            </a:r>
            <a:r>
              <a:rPr lang="en-US" sz="1400" dirty="0"/>
              <a:t>. Farid)</a:t>
            </a:r>
          </a:p>
        </p:txBody>
      </p:sp>
      <p:sp>
        <p:nvSpPr>
          <p:cNvPr id="35" name="Oval 34" descr="oval shape">
            <a:extLst>
              <a:ext uri="{FF2B5EF4-FFF2-40B4-BE49-F238E27FC236}">
                <a16:creationId xmlns:a16="http://schemas.microsoft.com/office/drawing/2014/main" id="{7C902C16-A4FB-3FC9-2A6C-A4BC844EFDED}"/>
              </a:ext>
            </a:extLst>
          </p:cNvPr>
          <p:cNvSpPr>
            <a:spLocks noChangeAspect="1"/>
          </p:cNvSpPr>
          <p:nvPr/>
        </p:nvSpPr>
        <p:spPr>
          <a:xfrm>
            <a:off x="5639812" y="1109275"/>
            <a:ext cx="1103127" cy="110312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21 </a:t>
            </a: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</a:rPr>
              <a:t>Feb 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1200" dirty="0" err="1">
                <a:solidFill>
                  <a:schemeClr val="accent1">
                    <a:lumMod val="50000"/>
                  </a:schemeClr>
                </a:solidFill>
              </a:rPr>
              <a:t>Ust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US" sz="1200" dirty="0" err="1">
                <a:solidFill>
                  <a:schemeClr val="accent1">
                    <a:lumMod val="50000"/>
                  </a:schemeClr>
                </a:solidFill>
              </a:rPr>
              <a:t>Sofwan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accent1">
                    <a:lumMod val="50000"/>
                  </a:schemeClr>
                </a:solidFill>
              </a:rPr>
              <a:t>abdussalam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</p:txBody>
      </p:sp>
      <p:cxnSp>
        <p:nvCxnSpPr>
          <p:cNvPr id="36" name="Straight Connector 35" descr="line connector">
            <a:extLst>
              <a:ext uri="{FF2B5EF4-FFF2-40B4-BE49-F238E27FC236}">
                <a16:creationId xmlns:a16="http://schemas.microsoft.com/office/drawing/2014/main" id="{8A7BBDB9-5EED-B80B-8040-F824F6BC6FA9}"/>
              </a:ext>
            </a:extLst>
          </p:cNvPr>
          <p:cNvCxnSpPr>
            <a:cxnSpLocks/>
            <a:stCxn id="35" idx="5"/>
            <a:endCxn id="34" idx="1"/>
          </p:cNvCxnSpPr>
          <p:nvPr/>
        </p:nvCxnSpPr>
        <p:spPr>
          <a:xfrm>
            <a:off x="6581390" y="2050853"/>
            <a:ext cx="255379" cy="460184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 descr="oval shape">
            <a:extLst>
              <a:ext uri="{FF2B5EF4-FFF2-40B4-BE49-F238E27FC236}">
                <a16:creationId xmlns:a16="http://schemas.microsoft.com/office/drawing/2014/main" id="{D7F471C8-A7F6-7CBD-A3B5-A628F861C06B}"/>
              </a:ext>
            </a:extLst>
          </p:cNvPr>
          <p:cNvSpPr>
            <a:spLocks noChangeAspect="1"/>
          </p:cNvSpPr>
          <p:nvPr/>
        </p:nvSpPr>
        <p:spPr>
          <a:xfrm>
            <a:off x="3563371" y="1112568"/>
            <a:ext cx="1154984" cy="1154984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13 </a:t>
            </a:r>
            <a:r>
              <a:rPr lang="en-US" sz="1400" b="1" dirty="0" err="1">
                <a:solidFill>
                  <a:schemeClr val="bg1"/>
                </a:solidFill>
              </a:rPr>
              <a:t>Maret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300" dirty="0">
                <a:solidFill>
                  <a:schemeClr val="bg1"/>
                </a:solidFill>
              </a:rPr>
              <a:t>(</a:t>
            </a:r>
            <a:r>
              <a:rPr lang="en-US" sz="1300" dirty="0" err="1">
                <a:solidFill>
                  <a:schemeClr val="bg1"/>
                </a:solidFill>
              </a:rPr>
              <a:t>Ust</a:t>
            </a:r>
            <a:r>
              <a:rPr lang="en-US" sz="1300" dirty="0">
                <a:solidFill>
                  <a:schemeClr val="bg1"/>
                </a:solidFill>
              </a:rPr>
              <a:t>. Ilham)</a:t>
            </a:r>
          </a:p>
        </p:txBody>
      </p:sp>
      <p:cxnSp>
        <p:nvCxnSpPr>
          <p:cNvPr id="39" name="Straight Connector 38" descr="line connector">
            <a:extLst>
              <a:ext uri="{FF2B5EF4-FFF2-40B4-BE49-F238E27FC236}">
                <a16:creationId xmlns:a16="http://schemas.microsoft.com/office/drawing/2014/main" id="{64F6F0C3-3331-9736-1F57-F567613A1C80}"/>
              </a:ext>
            </a:extLst>
          </p:cNvPr>
          <p:cNvCxnSpPr>
            <a:cxnSpLocks/>
          </p:cNvCxnSpPr>
          <p:nvPr/>
        </p:nvCxnSpPr>
        <p:spPr>
          <a:xfrm flipH="1">
            <a:off x="3129358" y="2163807"/>
            <a:ext cx="534662" cy="387549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Oval 48" descr="oval shape">
            <a:extLst>
              <a:ext uri="{FF2B5EF4-FFF2-40B4-BE49-F238E27FC236}">
                <a16:creationId xmlns:a16="http://schemas.microsoft.com/office/drawing/2014/main" id="{FBD9321A-6F44-2569-6EC1-82E414C2C4C8}"/>
              </a:ext>
            </a:extLst>
          </p:cNvPr>
          <p:cNvSpPr>
            <a:spLocks noChangeAspect="1"/>
          </p:cNvSpPr>
          <p:nvPr/>
        </p:nvSpPr>
        <p:spPr>
          <a:xfrm>
            <a:off x="7982141" y="1139007"/>
            <a:ext cx="1103127" cy="110312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28 Feb 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1300" dirty="0" err="1">
                <a:solidFill>
                  <a:schemeClr val="accent1">
                    <a:lumMod val="50000"/>
                  </a:schemeClr>
                </a:solidFill>
              </a:rPr>
              <a:t>Ust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US" sz="1300" dirty="0" err="1">
                <a:solidFill>
                  <a:schemeClr val="accent1">
                    <a:lumMod val="50000"/>
                  </a:schemeClr>
                </a:solidFill>
              </a:rPr>
              <a:t>Triyana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</p:txBody>
      </p:sp>
      <p:cxnSp>
        <p:nvCxnSpPr>
          <p:cNvPr id="53" name="Straight Connector 52" descr="line connector">
            <a:extLst>
              <a:ext uri="{FF2B5EF4-FFF2-40B4-BE49-F238E27FC236}">
                <a16:creationId xmlns:a16="http://schemas.microsoft.com/office/drawing/2014/main" id="{0625A057-85F0-B012-A065-199A29CA6740}"/>
              </a:ext>
            </a:extLst>
          </p:cNvPr>
          <p:cNvCxnSpPr>
            <a:cxnSpLocks/>
            <a:stCxn id="49" idx="2"/>
            <a:endCxn id="34" idx="7"/>
          </p:cNvCxnSpPr>
          <p:nvPr/>
        </p:nvCxnSpPr>
        <p:spPr>
          <a:xfrm flipH="1">
            <a:off x="7639999" y="1690571"/>
            <a:ext cx="342142" cy="820466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6" name="Oval 75" descr="oval shape">
            <a:extLst>
              <a:ext uri="{FF2B5EF4-FFF2-40B4-BE49-F238E27FC236}">
                <a16:creationId xmlns:a16="http://schemas.microsoft.com/office/drawing/2014/main" id="{87832846-D6D0-7FC8-A925-55D423B65677}"/>
              </a:ext>
            </a:extLst>
          </p:cNvPr>
          <p:cNvSpPr>
            <a:spLocks noChangeAspect="1"/>
          </p:cNvSpPr>
          <p:nvPr/>
        </p:nvSpPr>
        <p:spPr>
          <a:xfrm>
            <a:off x="5843973" y="3852261"/>
            <a:ext cx="1371599" cy="1264611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15 </a:t>
            </a:r>
            <a:r>
              <a:rPr lang="en-US" sz="1400" b="1" dirty="0" err="1"/>
              <a:t>Maret</a:t>
            </a:r>
            <a:r>
              <a:rPr lang="en-US" sz="1400" b="1" dirty="0"/>
              <a:t> </a:t>
            </a:r>
            <a:r>
              <a:rPr lang="en-US" sz="1300" dirty="0"/>
              <a:t>(</a:t>
            </a:r>
            <a:r>
              <a:rPr lang="en-US" sz="1300" dirty="0" err="1"/>
              <a:t>Ust</a:t>
            </a:r>
            <a:r>
              <a:rPr lang="en-US" sz="1300" dirty="0"/>
              <a:t>. Hadi Nur Ramadan)</a:t>
            </a:r>
          </a:p>
        </p:txBody>
      </p:sp>
      <p:cxnSp>
        <p:nvCxnSpPr>
          <p:cNvPr id="77" name="Straight Connector 76" descr="line connector">
            <a:extLst>
              <a:ext uri="{FF2B5EF4-FFF2-40B4-BE49-F238E27FC236}">
                <a16:creationId xmlns:a16="http://schemas.microsoft.com/office/drawing/2014/main" id="{5ABB35C5-29BE-1C8C-A411-80901998EE61}"/>
              </a:ext>
            </a:extLst>
          </p:cNvPr>
          <p:cNvCxnSpPr>
            <a:cxnSpLocks/>
          </p:cNvCxnSpPr>
          <p:nvPr/>
        </p:nvCxnSpPr>
        <p:spPr>
          <a:xfrm flipV="1">
            <a:off x="5707599" y="4739096"/>
            <a:ext cx="266382" cy="343289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 descr="line connector">
            <a:extLst>
              <a:ext uri="{FF2B5EF4-FFF2-40B4-BE49-F238E27FC236}">
                <a16:creationId xmlns:a16="http://schemas.microsoft.com/office/drawing/2014/main" id="{8E6832E7-C51F-3043-899E-8AFBF7495DBC}"/>
              </a:ext>
            </a:extLst>
          </p:cNvPr>
          <p:cNvCxnSpPr>
            <a:cxnSpLocks/>
            <a:endCxn id="32" idx="6"/>
          </p:cNvCxnSpPr>
          <p:nvPr/>
        </p:nvCxnSpPr>
        <p:spPr>
          <a:xfrm flipH="1">
            <a:off x="1654073" y="3034419"/>
            <a:ext cx="591532" cy="405615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2" name="TextBox 211">
            <a:extLst>
              <a:ext uri="{FF2B5EF4-FFF2-40B4-BE49-F238E27FC236}">
                <a16:creationId xmlns:a16="http://schemas.microsoft.com/office/drawing/2014/main" id="{1B8F716A-8EAC-6CBD-30A7-2D9D3FA52D64}"/>
              </a:ext>
            </a:extLst>
          </p:cNvPr>
          <p:cNvSpPr txBox="1"/>
          <p:nvPr/>
        </p:nvSpPr>
        <p:spPr>
          <a:xfrm>
            <a:off x="7631153" y="5130654"/>
            <a:ext cx="435993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RAB :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/>
              <a:t>Kafalah</a:t>
            </a:r>
            <a:r>
              <a:rPr lang="en-US" dirty="0"/>
              <a:t> (12 x @Rp.500.000,-) = Rp.6.000.000,-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Snack (12 x 4 @Rp.15.000,-) = Rp. 720.000,- &gt;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Konsumsi</a:t>
            </a:r>
            <a:endParaRPr lang="en-ID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3B7D5F-C6DE-9B36-67DB-47D202903ECA}"/>
              </a:ext>
            </a:extLst>
          </p:cNvPr>
          <p:cNvSpPr txBox="1"/>
          <p:nvPr/>
        </p:nvSpPr>
        <p:spPr>
          <a:xfrm>
            <a:off x="8969784" y="3902146"/>
            <a:ext cx="28672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MC </a:t>
            </a:r>
            <a:r>
              <a:rPr lang="en-US" dirty="0" err="1"/>
              <a:t>Kultum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PIC </a:t>
            </a:r>
            <a:r>
              <a:rPr lang="en-US" dirty="0" err="1"/>
              <a:t>Kultum</a:t>
            </a:r>
            <a:r>
              <a:rPr lang="en-US" dirty="0"/>
              <a:t> : Tim </a:t>
            </a:r>
            <a:r>
              <a:rPr lang="en-US" dirty="0" err="1"/>
              <a:t>Bidak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/>
              <a:t>Durasi</a:t>
            </a:r>
            <a:r>
              <a:rPr lang="en-US" dirty="0"/>
              <a:t> : 10-12 </a:t>
            </a:r>
            <a:r>
              <a:rPr lang="en-US" dirty="0" err="1"/>
              <a:t>menit</a:t>
            </a:r>
            <a:endParaRPr lang="en-ID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906827-535B-95CB-95CF-13005E290B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2436" y="84408"/>
            <a:ext cx="877900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90193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7E940F-6D6B-4FE5-8CA2-E8AE96D3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4843"/>
            <a:ext cx="9146972" cy="640080"/>
          </a:xfrm>
        </p:spPr>
        <p:txBody>
          <a:bodyPr/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KAJIAN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Segoe UI Semibold" panose="020B0502040204020203" pitchFamily="34" charset="0"/>
              <a:cs typeface="Segoe UI Semibold" panose="020B0502040204020203" pitchFamily="34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074706E-88C5-D76E-EBDE-002F181F40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5452784"/>
              </p:ext>
            </p:extLst>
          </p:nvPr>
        </p:nvGraphicFramePr>
        <p:xfrm>
          <a:off x="571499" y="1854200"/>
          <a:ext cx="4940301" cy="302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A27D7E6-EF61-D35D-F0A5-FC3B59974B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8904355"/>
              </p:ext>
            </p:extLst>
          </p:nvPr>
        </p:nvGraphicFramePr>
        <p:xfrm>
          <a:off x="6184899" y="1854200"/>
          <a:ext cx="4940301" cy="287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E36AB78-9764-C8F9-48E4-840C975A6EEF}"/>
              </a:ext>
            </a:extLst>
          </p:cNvPr>
          <p:cNvSpPr txBox="1"/>
          <p:nvPr/>
        </p:nvSpPr>
        <p:spPr>
          <a:xfrm>
            <a:off x="1993900" y="1130195"/>
            <a:ext cx="2514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Sabtu</a:t>
            </a:r>
            <a:r>
              <a:rPr lang="en-US" b="1" dirty="0"/>
              <a:t> (</a:t>
            </a:r>
            <a:r>
              <a:rPr lang="en-US" b="1" dirty="0" err="1"/>
              <a:t>Ba’da</a:t>
            </a:r>
            <a:r>
              <a:rPr lang="en-US" b="1" dirty="0"/>
              <a:t> </a:t>
            </a:r>
            <a:r>
              <a:rPr lang="en-US" b="1" dirty="0" err="1"/>
              <a:t>Subuh</a:t>
            </a:r>
            <a:r>
              <a:rPr lang="en-US" b="1" dirty="0"/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F1E31F-6162-F782-9FF3-C9F55C3B8A6C}"/>
              </a:ext>
            </a:extLst>
          </p:cNvPr>
          <p:cNvSpPr txBox="1"/>
          <p:nvPr/>
        </p:nvSpPr>
        <p:spPr>
          <a:xfrm>
            <a:off x="7874000" y="1155490"/>
            <a:ext cx="275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Minggu</a:t>
            </a:r>
            <a:r>
              <a:rPr lang="en-US" b="1" dirty="0"/>
              <a:t> (</a:t>
            </a:r>
            <a:r>
              <a:rPr lang="en-US" b="1" dirty="0" err="1"/>
              <a:t>Ba’da</a:t>
            </a:r>
            <a:r>
              <a:rPr lang="en-US" b="1" dirty="0"/>
              <a:t> </a:t>
            </a:r>
            <a:r>
              <a:rPr lang="en-US" b="1" dirty="0" err="1"/>
              <a:t>Subuh</a:t>
            </a:r>
            <a:r>
              <a:rPr lang="en-US" b="1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26A7B3-E610-C834-FDBE-5BDB6AEDEAB3}"/>
              </a:ext>
            </a:extLst>
          </p:cNvPr>
          <p:cNvSpPr txBox="1"/>
          <p:nvPr/>
        </p:nvSpPr>
        <p:spPr>
          <a:xfrm>
            <a:off x="879763" y="5206178"/>
            <a:ext cx="67956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MC Kajian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PIC Kajian : Tim </a:t>
            </a:r>
            <a:r>
              <a:rPr lang="en-US" dirty="0" err="1"/>
              <a:t>Bidak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RAB : </a:t>
            </a:r>
            <a:r>
              <a:rPr lang="en-US" dirty="0" err="1"/>
              <a:t>Kafalah</a:t>
            </a:r>
            <a:r>
              <a:rPr lang="en-US" dirty="0"/>
              <a:t> (4 x @Rp.600.000,- = Rp.2.400.000,-</a:t>
            </a:r>
            <a:endParaRPr lang="en-ID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12C15B0-BA39-3F6D-A51C-161AC689DC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72436" y="84408"/>
            <a:ext cx="877900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33496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7E940F-6D6B-4FE5-8CA2-E8AE96D3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4843"/>
            <a:ext cx="9146972" cy="640080"/>
          </a:xfrm>
        </p:spPr>
        <p:txBody>
          <a:bodyPr/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TADARUS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Segoe UI Semibold" panose="020B0502040204020203" pitchFamily="34" charset="0"/>
              <a:cs typeface="Segoe UI Semibold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33A21E-C1C9-7202-FEA1-36760C018BFF}"/>
              </a:ext>
            </a:extLst>
          </p:cNvPr>
          <p:cNvSpPr txBox="1"/>
          <p:nvPr/>
        </p:nvSpPr>
        <p:spPr>
          <a:xfrm>
            <a:off x="761999" y="2175164"/>
            <a:ext cx="6096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Target  : 1 </a:t>
            </a:r>
            <a:r>
              <a:rPr lang="en-US" dirty="0" err="1"/>
              <a:t>Juz</a:t>
            </a:r>
            <a:r>
              <a:rPr lang="en-US" dirty="0"/>
              <a:t> / </a:t>
            </a:r>
            <a:r>
              <a:rPr lang="en-US" dirty="0" err="1"/>
              <a:t>malam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PIC       : Tim </a:t>
            </a:r>
            <a:r>
              <a:rPr lang="en-US" dirty="0" err="1"/>
              <a:t>Bidak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Terbuka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/>
              <a:t>Pakai</a:t>
            </a:r>
            <a:r>
              <a:rPr lang="en-US" dirty="0"/>
              <a:t> Speaker </a:t>
            </a:r>
            <a:r>
              <a:rPr lang="en-US" dirty="0" err="1"/>
              <a:t>dalam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Snack </a:t>
            </a:r>
            <a:r>
              <a:rPr lang="en-US" dirty="0" err="1"/>
              <a:t>Tadarus</a:t>
            </a:r>
            <a:r>
              <a:rPr lang="en-US" dirty="0"/>
              <a:t> +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Takjil</a:t>
            </a:r>
            <a:r>
              <a:rPr lang="en-US" dirty="0"/>
              <a:t> –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Konsumsi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Snack </a:t>
            </a:r>
            <a:r>
              <a:rPr lang="en-US" dirty="0" err="1"/>
              <a:t>Tadarus</a:t>
            </a:r>
            <a:r>
              <a:rPr lang="en-US" dirty="0"/>
              <a:t> (30 x @Rp.100.000,-) = Rp.3.000.000,- (</a:t>
            </a:r>
            <a:r>
              <a:rPr lang="en-US" dirty="0" err="1"/>
              <a:t>Assumsi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10 </a:t>
            </a:r>
            <a:r>
              <a:rPr lang="en-US" dirty="0" err="1"/>
              <a:t>jama’ah</a:t>
            </a:r>
            <a:r>
              <a:rPr lang="en-US" dirty="0"/>
              <a:t>)</a:t>
            </a:r>
            <a:endParaRPr lang="en-ID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ID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4CE79F-F93C-43C5-D245-867DE4292A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2436" y="84408"/>
            <a:ext cx="877900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88196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3BD17-A7FE-4352-9D7A-10482C686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2137"/>
            <a:ext cx="9146972" cy="640080"/>
          </a:xfrm>
        </p:spPr>
        <p:txBody>
          <a:bodyPr/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RAB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5CD7CD6-2CBE-A451-BE91-E8F8519454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239718"/>
              </p:ext>
            </p:extLst>
          </p:nvPr>
        </p:nvGraphicFramePr>
        <p:xfrm>
          <a:off x="735812" y="1745672"/>
          <a:ext cx="8976224" cy="4036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409848" imgH="1533655" progId="Excel.Sheet.12">
                  <p:embed/>
                </p:oleObj>
              </mc:Choice>
              <mc:Fallback>
                <p:oleObj name="Worksheet" r:id="rId3" imgW="3409848" imgH="153365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5812" y="1745672"/>
                        <a:ext cx="8976224" cy="40367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BDCF760-D6B8-4950-C84B-310BEE3400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58581" y="112118"/>
            <a:ext cx="877900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43229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1AD4047-9141-37BC-D650-06EFB1D408B2}"/>
              </a:ext>
            </a:extLst>
          </p:cNvPr>
          <p:cNvSpPr/>
          <p:nvPr/>
        </p:nvSpPr>
        <p:spPr>
          <a:xfrm>
            <a:off x="2448375" y="2967335"/>
            <a:ext cx="729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Jazakumullah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Khairan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7658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Dyslexia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D24726"/>
      </a:accent2>
      <a:accent3>
        <a:srgbClr val="9B5AC8"/>
      </a:accent3>
      <a:accent4>
        <a:srgbClr val="F0A11F"/>
      </a:accent4>
      <a:accent5>
        <a:srgbClr val="CB5BA3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22841449_win32_v2" id="{3A5F584B-3D72-41FB-A470-87D863364DDF}" vid="{94F14D05-7BE2-4542-891D-D99D1EE35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0D0E33-AC31-4A6E-AC66-BDD7A1B30DE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83893805-3B81-47D1-A994-401BF46C6A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2B43C1-5EB1-48F2-83D8-1F8CBA1BB8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565</TotalTime>
  <Words>491</Words>
  <Application>Microsoft Office PowerPoint</Application>
  <PresentationFormat>Widescreen</PresentationFormat>
  <Paragraphs>100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 Narrow</vt:lpstr>
      <vt:lpstr>Arial</vt:lpstr>
      <vt:lpstr>Calibri</vt:lpstr>
      <vt:lpstr>Segoe UI</vt:lpstr>
      <vt:lpstr>Segoe UI Semibold</vt:lpstr>
      <vt:lpstr>Wingdings</vt:lpstr>
      <vt:lpstr>Office Theme</vt:lpstr>
      <vt:lpstr>Worksheet</vt:lpstr>
      <vt:lpstr>RAMADHAN 1447H – Bidang T2KT</vt:lpstr>
      <vt:lpstr>TARAWIH PERTAMA</vt:lpstr>
      <vt:lpstr>TARAWIH</vt:lpstr>
      <vt:lpstr>KULTUM </vt:lpstr>
      <vt:lpstr>KAJIAN</vt:lpstr>
      <vt:lpstr>TADARUS</vt:lpstr>
      <vt:lpstr>RAB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Kayla Safira N.H</dc:creator>
  <cp:lastModifiedBy>DICKY MUHARMAN</cp:lastModifiedBy>
  <cp:revision>25</cp:revision>
  <dcterms:created xsi:type="dcterms:W3CDTF">2026-01-24T03:38:12Z</dcterms:created>
  <dcterms:modified xsi:type="dcterms:W3CDTF">2026-01-25T04:00:11Z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