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94" r:id="rId1"/>
  </p:sldMasterIdLst>
  <p:notesMasterIdLst>
    <p:notesMasterId r:id="rId13"/>
  </p:notesMasterIdLst>
  <p:sldIdLst>
    <p:sldId id="262" r:id="rId2"/>
    <p:sldId id="265" r:id="rId3"/>
    <p:sldId id="269" r:id="rId4"/>
    <p:sldId id="264" r:id="rId5"/>
    <p:sldId id="270" r:id="rId6"/>
    <p:sldId id="273" r:id="rId7"/>
    <p:sldId id="267" r:id="rId8"/>
    <p:sldId id="266" r:id="rId9"/>
    <p:sldId id="268" r:id="rId10"/>
    <p:sldId id="271" r:id="rId11"/>
    <p:sldId id="272" r:id="rId12"/>
  </p:sldIdLst>
  <p:sldSz cx="18288000" cy="10287000"/>
  <p:notesSz cx="7315200" cy="9601200"/>
  <p:embeddedFontLst>
    <p:embeddedFont>
      <p:font typeface="Amiri Bold" panose="020B0604020202020204" charset="-78"/>
      <p:regular r:id="rId14"/>
    </p:embeddedFont>
    <p:embeddedFont>
      <p:font typeface="Gill Sans MT" panose="020B0502020104020203" pitchFamily="34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98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8CF1CC-FBF8-4316-A85D-A24787BC6F1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BDEAE7-BF83-42F4-8F9F-0A8DE92A165F}">
      <dgm:prSet/>
      <dgm:spPr/>
      <dgm:t>
        <a:bodyPr/>
        <a:lstStyle/>
        <a:p>
          <a:r>
            <a:rPr lang="en-US" b="1" dirty="0">
              <a:highlight>
                <a:srgbClr val="FFFF00"/>
              </a:highlight>
            </a:rPr>
            <a:t>SEKSI</a:t>
          </a:r>
          <a:endParaRPr lang="en-US" dirty="0">
            <a:highlight>
              <a:srgbClr val="FFFF00"/>
            </a:highlight>
          </a:endParaRPr>
        </a:p>
      </dgm:t>
    </dgm:pt>
    <dgm:pt modelId="{2234A340-D8E6-45F9-AB7E-64F9E6072F38}" type="parTrans" cxnId="{D399619D-4EF5-43B9-909A-34BFAA2D18F1}">
      <dgm:prSet/>
      <dgm:spPr/>
      <dgm:t>
        <a:bodyPr/>
        <a:lstStyle/>
        <a:p>
          <a:endParaRPr lang="en-US"/>
        </a:p>
      </dgm:t>
    </dgm:pt>
    <dgm:pt modelId="{93E4F2F6-6CB9-4A84-87CD-963A78887F77}" type="sibTrans" cxnId="{D399619D-4EF5-43B9-909A-34BFAA2D18F1}">
      <dgm:prSet/>
      <dgm:spPr/>
      <dgm:t>
        <a:bodyPr/>
        <a:lstStyle/>
        <a:p>
          <a:endParaRPr lang="en-US"/>
        </a:p>
      </dgm:t>
    </dgm:pt>
    <dgm:pt modelId="{82DA1F2B-3595-4DC8-9CCC-DACB9D4B27EE}">
      <dgm:prSet/>
      <dgm:spPr/>
      <dgm:t>
        <a:bodyPr/>
        <a:lstStyle/>
        <a:p>
          <a:r>
            <a:rPr lang="en-US" b="1" dirty="0">
              <a:highlight>
                <a:srgbClr val="00FF00"/>
              </a:highlight>
              <a:latin typeface="Verdana" panose="020B0604030504040204" pitchFamily="34" charset="0"/>
              <a:ea typeface="Verdana" panose="020B0604030504040204" pitchFamily="34" charset="0"/>
            </a:rPr>
            <a:t>KEGIATAN SALAT IDULFITRI 1447 H / 2026 M </a:t>
          </a:r>
          <a:endParaRPr lang="en-US" dirty="0">
            <a:highlight>
              <a:srgbClr val="00FF00"/>
            </a:highlight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67E8181-F91F-444E-91C0-730C2CC3BF1D}" type="parTrans" cxnId="{9DC19EFE-F730-4D48-B07C-FF905D882764}">
      <dgm:prSet/>
      <dgm:spPr/>
      <dgm:t>
        <a:bodyPr/>
        <a:lstStyle/>
        <a:p>
          <a:endParaRPr lang="en-US"/>
        </a:p>
      </dgm:t>
    </dgm:pt>
    <dgm:pt modelId="{E6ED321B-5376-4D73-A392-55230A1795AF}" type="sibTrans" cxnId="{9DC19EFE-F730-4D48-B07C-FF905D882764}">
      <dgm:prSet/>
      <dgm:spPr/>
      <dgm:t>
        <a:bodyPr/>
        <a:lstStyle/>
        <a:p>
          <a:endParaRPr lang="en-US"/>
        </a:p>
      </dgm:t>
    </dgm:pt>
    <dgm:pt modelId="{0CE53A45-8030-46E9-8078-F88F02C1D30B}" type="pres">
      <dgm:prSet presAssocID="{168CF1CC-FBF8-4316-A85D-A24787BC6F12}" presName="vert0" presStyleCnt="0">
        <dgm:presLayoutVars>
          <dgm:dir/>
          <dgm:animOne val="branch"/>
          <dgm:animLvl val="lvl"/>
        </dgm:presLayoutVars>
      </dgm:prSet>
      <dgm:spPr/>
    </dgm:pt>
    <dgm:pt modelId="{61E21C69-CD22-4C57-BD7C-338996B37439}" type="pres">
      <dgm:prSet presAssocID="{44BDEAE7-BF83-42F4-8F9F-0A8DE92A165F}" presName="thickLine" presStyleLbl="alignNode1" presStyleIdx="0" presStyleCnt="2"/>
      <dgm:spPr/>
    </dgm:pt>
    <dgm:pt modelId="{2598F5E7-0C06-4837-B349-ED88E5A8C416}" type="pres">
      <dgm:prSet presAssocID="{44BDEAE7-BF83-42F4-8F9F-0A8DE92A165F}" presName="horz1" presStyleCnt="0"/>
      <dgm:spPr/>
    </dgm:pt>
    <dgm:pt modelId="{2C618CDD-C65D-48FE-9E47-7FDE67BF8038}" type="pres">
      <dgm:prSet presAssocID="{44BDEAE7-BF83-42F4-8F9F-0A8DE92A165F}" presName="tx1" presStyleLbl="revTx" presStyleIdx="0" presStyleCnt="2"/>
      <dgm:spPr/>
    </dgm:pt>
    <dgm:pt modelId="{D9FE1051-3FE2-4AF7-8312-E6C8A8823EF1}" type="pres">
      <dgm:prSet presAssocID="{44BDEAE7-BF83-42F4-8F9F-0A8DE92A165F}" presName="vert1" presStyleCnt="0"/>
      <dgm:spPr/>
    </dgm:pt>
    <dgm:pt modelId="{55C2934B-4CBA-44CA-8272-339E22742D98}" type="pres">
      <dgm:prSet presAssocID="{82DA1F2B-3595-4DC8-9CCC-DACB9D4B27EE}" presName="thickLine" presStyleLbl="alignNode1" presStyleIdx="1" presStyleCnt="2"/>
      <dgm:spPr/>
    </dgm:pt>
    <dgm:pt modelId="{9E16CA31-CB3A-46FC-AC52-A841DF4F66D8}" type="pres">
      <dgm:prSet presAssocID="{82DA1F2B-3595-4DC8-9CCC-DACB9D4B27EE}" presName="horz1" presStyleCnt="0"/>
      <dgm:spPr/>
    </dgm:pt>
    <dgm:pt modelId="{74B530C1-63AA-42CA-894F-1C96108F1980}" type="pres">
      <dgm:prSet presAssocID="{82DA1F2B-3595-4DC8-9CCC-DACB9D4B27EE}" presName="tx1" presStyleLbl="revTx" presStyleIdx="1" presStyleCnt="2"/>
      <dgm:spPr/>
    </dgm:pt>
    <dgm:pt modelId="{09DE1583-5394-48F9-AF63-402176A84863}" type="pres">
      <dgm:prSet presAssocID="{82DA1F2B-3595-4DC8-9CCC-DACB9D4B27EE}" presName="vert1" presStyleCnt="0"/>
      <dgm:spPr/>
    </dgm:pt>
  </dgm:ptLst>
  <dgm:cxnLst>
    <dgm:cxn modelId="{515FF007-D624-40A6-A672-3E6AA3B74B7B}" type="presOf" srcId="{168CF1CC-FBF8-4316-A85D-A24787BC6F12}" destId="{0CE53A45-8030-46E9-8078-F88F02C1D30B}" srcOrd="0" destOrd="0" presId="urn:microsoft.com/office/officeart/2008/layout/LinedList"/>
    <dgm:cxn modelId="{8660B282-F438-4B72-85A5-8D65D2232032}" type="presOf" srcId="{82DA1F2B-3595-4DC8-9CCC-DACB9D4B27EE}" destId="{74B530C1-63AA-42CA-894F-1C96108F1980}" srcOrd="0" destOrd="0" presId="urn:microsoft.com/office/officeart/2008/layout/LinedList"/>
    <dgm:cxn modelId="{D399619D-4EF5-43B9-909A-34BFAA2D18F1}" srcId="{168CF1CC-FBF8-4316-A85D-A24787BC6F12}" destId="{44BDEAE7-BF83-42F4-8F9F-0A8DE92A165F}" srcOrd="0" destOrd="0" parTransId="{2234A340-D8E6-45F9-AB7E-64F9E6072F38}" sibTransId="{93E4F2F6-6CB9-4A84-87CD-963A78887F77}"/>
    <dgm:cxn modelId="{8BF7AEE0-9874-4ACF-9B4B-6C828581C684}" type="presOf" srcId="{44BDEAE7-BF83-42F4-8F9F-0A8DE92A165F}" destId="{2C618CDD-C65D-48FE-9E47-7FDE67BF8038}" srcOrd="0" destOrd="0" presId="urn:microsoft.com/office/officeart/2008/layout/LinedList"/>
    <dgm:cxn modelId="{9DC19EFE-F730-4D48-B07C-FF905D882764}" srcId="{168CF1CC-FBF8-4316-A85D-A24787BC6F12}" destId="{82DA1F2B-3595-4DC8-9CCC-DACB9D4B27EE}" srcOrd="1" destOrd="0" parTransId="{067E8181-F91F-444E-91C0-730C2CC3BF1D}" sibTransId="{E6ED321B-5376-4D73-A392-55230A1795AF}"/>
    <dgm:cxn modelId="{18443405-375B-4653-A083-D9A8FAB98E40}" type="presParOf" srcId="{0CE53A45-8030-46E9-8078-F88F02C1D30B}" destId="{61E21C69-CD22-4C57-BD7C-338996B37439}" srcOrd="0" destOrd="0" presId="urn:microsoft.com/office/officeart/2008/layout/LinedList"/>
    <dgm:cxn modelId="{8B036410-D9DD-4A81-B1C2-18DD5B061763}" type="presParOf" srcId="{0CE53A45-8030-46E9-8078-F88F02C1D30B}" destId="{2598F5E7-0C06-4837-B349-ED88E5A8C416}" srcOrd="1" destOrd="0" presId="urn:microsoft.com/office/officeart/2008/layout/LinedList"/>
    <dgm:cxn modelId="{7E38916D-C5D2-4B12-AA25-BF3C10457C77}" type="presParOf" srcId="{2598F5E7-0C06-4837-B349-ED88E5A8C416}" destId="{2C618CDD-C65D-48FE-9E47-7FDE67BF8038}" srcOrd="0" destOrd="0" presId="urn:microsoft.com/office/officeart/2008/layout/LinedList"/>
    <dgm:cxn modelId="{7156EC46-5051-44D0-94A3-568D20DD5BD4}" type="presParOf" srcId="{2598F5E7-0C06-4837-B349-ED88E5A8C416}" destId="{D9FE1051-3FE2-4AF7-8312-E6C8A8823EF1}" srcOrd="1" destOrd="0" presId="urn:microsoft.com/office/officeart/2008/layout/LinedList"/>
    <dgm:cxn modelId="{211ECEA6-4517-4A70-8344-940D69B4D1FF}" type="presParOf" srcId="{0CE53A45-8030-46E9-8078-F88F02C1D30B}" destId="{55C2934B-4CBA-44CA-8272-339E22742D98}" srcOrd="2" destOrd="0" presId="urn:microsoft.com/office/officeart/2008/layout/LinedList"/>
    <dgm:cxn modelId="{801B4F5C-4A41-44F9-B2EE-E2AF563A8ABC}" type="presParOf" srcId="{0CE53A45-8030-46E9-8078-F88F02C1D30B}" destId="{9E16CA31-CB3A-46FC-AC52-A841DF4F66D8}" srcOrd="3" destOrd="0" presId="urn:microsoft.com/office/officeart/2008/layout/LinedList"/>
    <dgm:cxn modelId="{61F9F968-028E-42BB-B00B-441B03A9FD95}" type="presParOf" srcId="{9E16CA31-CB3A-46FC-AC52-A841DF4F66D8}" destId="{74B530C1-63AA-42CA-894F-1C96108F1980}" srcOrd="0" destOrd="0" presId="urn:microsoft.com/office/officeart/2008/layout/LinedList"/>
    <dgm:cxn modelId="{8605C54A-AABB-421C-A004-3F13D59B3BB8}" type="presParOf" srcId="{9E16CA31-CB3A-46FC-AC52-A841DF4F66D8}" destId="{09DE1583-5394-48F9-AF63-402176A8486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9E0C33-B2E4-4AFF-8BDE-C1E9EF829851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9D716956-35F4-4CF1-AF09-B01C6A6CEBA8}">
      <dgm:prSet phldrT="[Text]" phldr="0"/>
      <dgm:spPr/>
      <dgm:t>
        <a:bodyPr/>
        <a:lstStyle/>
        <a:p>
          <a:r>
            <a:rPr lang="en-US" dirty="0"/>
            <a:t>1</a:t>
          </a:r>
          <a:endParaRPr lang="en-ID" dirty="0"/>
        </a:p>
      </dgm:t>
    </dgm:pt>
    <dgm:pt modelId="{EC57AFCF-48DF-44C9-87B9-420AE17F1B81}" type="parTrans" cxnId="{E7C9121E-724E-4CB4-9B07-90C8C27D2333}">
      <dgm:prSet/>
      <dgm:spPr/>
      <dgm:t>
        <a:bodyPr/>
        <a:lstStyle/>
        <a:p>
          <a:endParaRPr lang="en-ID"/>
        </a:p>
      </dgm:t>
    </dgm:pt>
    <dgm:pt modelId="{933C88E6-FC0F-4998-9863-9D10050493D4}" type="sibTrans" cxnId="{E7C9121E-724E-4CB4-9B07-90C8C27D2333}">
      <dgm:prSet/>
      <dgm:spPr/>
      <dgm:t>
        <a:bodyPr/>
        <a:lstStyle/>
        <a:p>
          <a:endParaRPr lang="en-ID"/>
        </a:p>
      </dgm:t>
    </dgm:pt>
    <dgm:pt modelId="{3305853F-3817-47F4-AE35-F23D98CD22D3}">
      <dgm:prSet phldrT="[Text]" phldr="0"/>
      <dgm:spPr/>
      <dgm:t>
        <a:bodyPr/>
        <a:lstStyle/>
        <a:p>
          <a:r>
            <a:rPr lang="en-US" dirty="0"/>
            <a:t> </a:t>
          </a:r>
          <a:r>
            <a:rPr lang="en-US" dirty="0" err="1"/>
            <a:t>Susunan</a:t>
          </a:r>
          <a:r>
            <a:rPr lang="en-US" dirty="0"/>
            <a:t> acara/Rundown </a:t>
          </a:r>
          <a:endParaRPr lang="en-ID" dirty="0"/>
        </a:p>
      </dgm:t>
    </dgm:pt>
    <dgm:pt modelId="{9CEECD3C-B407-43E5-A256-1F87C145ADDB}" type="parTrans" cxnId="{E2982048-37B5-42EF-80D5-717EDE6B5C74}">
      <dgm:prSet/>
      <dgm:spPr/>
      <dgm:t>
        <a:bodyPr/>
        <a:lstStyle/>
        <a:p>
          <a:endParaRPr lang="en-ID"/>
        </a:p>
      </dgm:t>
    </dgm:pt>
    <dgm:pt modelId="{319AB47A-FCDF-4843-947A-17C5865E5745}" type="sibTrans" cxnId="{E2982048-37B5-42EF-80D5-717EDE6B5C74}">
      <dgm:prSet/>
      <dgm:spPr/>
      <dgm:t>
        <a:bodyPr/>
        <a:lstStyle/>
        <a:p>
          <a:endParaRPr lang="en-ID"/>
        </a:p>
      </dgm:t>
    </dgm:pt>
    <dgm:pt modelId="{EE572957-C9DE-42BB-89FF-74B29E3CF9A3}">
      <dgm:prSet phldrT="[Text]" phldr="0"/>
      <dgm:spPr/>
      <dgm:t>
        <a:bodyPr/>
        <a:lstStyle/>
        <a:p>
          <a:r>
            <a:rPr lang="en-US" dirty="0"/>
            <a:t>3</a:t>
          </a:r>
          <a:endParaRPr lang="en-ID" dirty="0"/>
        </a:p>
      </dgm:t>
    </dgm:pt>
    <dgm:pt modelId="{A5E4CA00-4352-46B8-9D4D-D9CABB364A51}" type="parTrans" cxnId="{4EC4D0CA-4679-4E5C-BA9F-B866018A79F4}">
      <dgm:prSet/>
      <dgm:spPr/>
      <dgm:t>
        <a:bodyPr/>
        <a:lstStyle/>
        <a:p>
          <a:endParaRPr lang="en-ID"/>
        </a:p>
      </dgm:t>
    </dgm:pt>
    <dgm:pt modelId="{E04B7D89-C0B6-4E7F-8570-56848E6F00F3}" type="sibTrans" cxnId="{4EC4D0CA-4679-4E5C-BA9F-B866018A79F4}">
      <dgm:prSet/>
      <dgm:spPr/>
      <dgm:t>
        <a:bodyPr/>
        <a:lstStyle/>
        <a:p>
          <a:endParaRPr lang="en-ID"/>
        </a:p>
      </dgm:t>
    </dgm:pt>
    <dgm:pt modelId="{19EC24B9-75CA-4669-9FC5-17480D5266F5}">
      <dgm:prSet phldrT="[Text]" phldr="0"/>
      <dgm:spPr/>
      <dgm:t>
        <a:bodyPr/>
        <a:lstStyle/>
        <a:p>
          <a:r>
            <a:rPr lang="en-US" dirty="0"/>
            <a:t> Parkir </a:t>
          </a:r>
          <a:r>
            <a:rPr lang="en-US" dirty="0" err="1"/>
            <a:t>Khusus</a:t>
          </a:r>
          <a:r>
            <a:rPr lang="en-US" dirty="0"/>
            <a:t> Khatib</a:t>
          </a:r>
          <a:endParaRPr lang="en-ID" dirty="0"/>
        </a:p>
      </dgm:t>
    </dgm:pt>
    <dgm:pt modelId="{426BD482-F27A-4B42-8461-2632B5B9E057}" type="parTrans" cxnId="{98F7696E-BD8E-446D-86FF-A5EC3E28495F}">
      <dgm:prSet/>
      <dgm:spPr/>
      <dgm:t>
        <a:bodyPr/>
        <a:lstStyle/>
        <a:p>
          <a:endParaRPr lang="en-ID"/>
        </a:p>
      </dgm:t>
    </dgm:pt>
    <dgm:pt modelId="{B12ECEB5-4484-4CDF-ABBA-B4FC588B8ACE}" type="sibTrans" cxnId="{98F7696E-BD8E-446D-86FF-A5EC3E28495F}">
      <dgm:prSet/>
      <dgm:spPr/>
      <dgm:t>
        <a:bodyPr/>
        <a:lstStyle/>
        <a:p>
          <a:endParaRPr lang="en-ID"/>
        </a:p>
      </dgm:t>
    </dgm:pt>
    <dgm:pt modelId="{3C0320E8-3B02-45D0-8D0D-5E95E9A6102D}">
      <dgm:prSet phldrT="[Text]" phldr="0"/>
      <dgm:spPr/>
      <dgm:t>
        <a:bodyPr/>
        <a:lstStyle/>
        <a:p>
          <a:r>
            <a:rPr lang="en-US" dirty="0"/>
            <a:t>4</a:t>
          </a:r>
          <a:endParaRPr lang="en-ID" dirty="0"/>
        </a:p>
      </dgm:t>
    </dgm:pt>
    <dgm:pt modelId="{D54F1A5D-9F9A-448C-AC98-32B72B7460A9}" type="parTrans" cxnId="{CE6AD439-FE23-4067-A469-D79B9B85F6C7}">
      <dgm:prSet/>
      <dgm:spPr/>
      <dgm:t>
        <a:bodyPr/>
        <a:lstStyle/>
        <a:p>
          <a:endParaRPr lang="en-ID"/>
        </a:p>
      </dgm:t>
    </dgm:pt>
    <dgm:pt modelId="{DA09735D-DF3A-4651-9B57-63C49260D453}" type="sibTrans" cxnId="{CE6AD439-FE23-4067-A469-D79B9B85F6C7}">
      <dgm:prSet/>
      <dgm:spPr/>
      <dgm:t>
        <a:bodyPr/>
        <a:lstStyle/>
        <a:p>
          <a:endParaRPr lang="en-ID"/>
        </a:p>
      </dgm:t>
    </dgm:pt>
    <dgm:pt modelId="{6171A712-31FA-461E-95AF-DCBC3E360437}">
      <dgm:prSet phldrT="[Text]" phldr="0"/>
      <dgm:spPr/>
      <dgm:t>
        <a:bodyPr/>
        <a:lstStyle/>
        <a:p>
          <a:r>
            <a:rPr lang="en-US" dirty="0"/>
            <a:t> Salaman </a:t>
          </a:r>
          <a:r>
            <a:rPr lang="en-US" dirty="0" err="1"/>
            <a:t>setelah</a:t>
          </a:r>
          <a:r>
            <a:rPr lang="en-US" dirty="0"/>
            <a:t> Salat</a:t>
          </a:r>
          <a:endParaRPr lang="en-ID" dirty="0"/>
        </a:p>
      </dgm:t>
    </dgm:pt>
    <dgm:pt modelId="{8C1FC0C6-E0A5-439B-A742-E2F4146DE2C4}" type="parTrans" cxnId="{DE8AC3F4-65C5-4C03-8D09-21D6FBA43A4D}">
      <dgm:prSet/>
      <dgm:spPr/>
      <dgm:t>
        <a:bodyPr/>
        <a:lstStyle/>
        <a:p>
          <a:endParaRPr lang="en-ID"/>
        </a:p>
      </dgm:t>
    </dgm:pt>
    <dgm:pt modelId="{B6DE1CF5-ABD5-4701-A1D5-1769CFD24F7F}" type="sibTrans" cxnId="{DE8AC3F4-65C5-4C03-8D09-21D6FBA43A4D}">
      <dgm:prSet/>
      <dgm:spPr/>
      <dgm:t>
        <a:bodyPr/>
        <a:lstStyle/>
        <a:p>
          <a:endParaRPr lang="en-ID"/>
        </a:p>
      </dgm:t>
    </dgm:pt>
    <dgm:pt modelId="{43D2896C-86A0-44E1-83BE-5098CB9E9996}">
      <dgm:prSet phldrT="[Text]" phldr="0"/>
      <dgm:spPr/>
      <dgm:t>
        <a:bodyPr/>
        <a:lstStyle/>
        <a:p>
          <a:r>
            <a:rPr lang="en-US" dirty="0"/>
            <a:t>5</a:t>
          </a:r>
          <a:endParaRPr lang="en-ID" dirty="0"/>
        </a:p>
      </dgm:t>
    </dgm:pt>
    <dgm:pt modelId="{1E1F9DC1-9975-41AB-8DD9-FD164186F69E}" type="parTrans" cxnId="{F60F98D7-C99C-4CF0-9D0E-A9F185222481}">
      <dgm:prSet/>
      <dgm:spPr/>
      <dgm:t>
        <a:bodyPr/>
        <a:lstStyle/>
        <a:p>
          <a:endParaRPr lang="en-ID"/>
        </a:p>
      </dgm:t>
    </dgm:pt>
    <dgm:pt modelId="{2635A2E0-E484-4419-AC40-B7D13D1E6C52}" type="sibTrans" cxnId="{F60F98D7-C99C-4CF0-9D0E-A9F185222481}">
      <dgm:prSet/>
      <dgm:spPr/>
      <dgm:t>
        <a:bodyPr/>
        <a:lstStyle/>
        <a:p>
          <a:endParaRPr lang="en-ID"/>
        </a:p>
      </dgm:t>
    </dgm:pt>
    <dgm:pt modelId="{80847E2A-7F3B-4788-A74F-18D112620631}">
      <dgm:prSet phldrT="[Text]" phldr="0"/>
      <dgm:spPr/>
      <dgm:t>
        <a:bodyPr/>
        <a:lstStyle/>
        <a:p>
          <a:r>
            <a:rPr lang="en-US" dirty="0"/>
            <a:t> Alas </a:t>
          </a:r>
          <a:r>
            <a:rPr lang="en-US" dirty="0" err="1"/>
            <a:t>terpal</a:t>
          </a:r>
          <a:r>
            <a:rPr lang="en-US" dirty="0"/>
            <a:t> </a:t>
          </a:r>
          <a:r>
            <a:rPr lang="en-US" dirty="0" err="1"/>
            <a:t>tambahan</a:t>
          </a:r>
          <a:endParaRPr lang="en-ID" dirty="0"/>
        </a:p>
      </dgm:t>
    </dgm:pt>
    <dgm:pt modelId="{494B262C-0CA1-472D-A13C-6ED879049DF6}" type="parTrans" cxnId="{ADFD66FF-1C88-42BF-9790-8593448DF1D1}">
      <dgm:prSet/>
      <dgm:spPr/>
      <dgm:t>
        <a:bodyPr/>
        <a:lstStyle/>
        <a:p>
          <a:endParaRPr lang="en-ID"/>
        </a:p>
      </dgm:t>
    </dgm:pt>
    <dgm:pt modelId="{C9BE9EBA-84D9-4A02-A028-0A675D17AD17}" type="sibTrans" cxnId="{ADFD66FF-1C88-42BF-9790-8593448DF1D1}">
      <dgm:prSet/>
      <dgm:spPr/>
      <dgm:t>
        <a:bodyPr/>
        <a:lstStyle/>
        <a:p>
          <a:endParaRPr lang="en-ID"/>
        </a:p>
      </dgm:t>
    </dgm:pt>
    <dgm:pt modelId="{DF2CA1D2-10DF-4FA9-BB97-B2A52FAD6E7D}">
      <dgm:prSet phldrT="[Text]" phldr="0"/>
      <dgm:spPr/>
      <dgm:t>
        <a:bodyPr/>
        <a:lstStyle/>
        <a:p>
          <a:r>
            <a:rPr lang="en-US"/>
            <a:t>2</a:t>
          </a:r>
          <a:endParaRPr lang="en-ID" dirty="0"/>
        </a:p>
      </dgm:t>
    </dgm:pt>
    <dgm:pt modelId="{7CE100BD-5099-4CDD-81D9-DAD341C5338E}" type="parTrans" cxnId="{BEAE4145-6D07-49CF-B2F5-B9B376BF70AF}">
      <dgm:prSet/>
      <dgm:spPr/>
      <dgm:t>
        <a:bodyPr/>
        <a:lstStyle/>
        <a:p>
          <a:endParaRPr lang="en-ID"/>
        </a:p>
      </dgm:t>
    </dgm:pt>
    <dgm:pt modelId="{716F8783-1015-4757-86C4-538FF18B7550}" type="sibTrans" cxnId="{BEAE4145-6D07-49CF-B2F5-B9B376BF70AF}">
      <dgm:prSet/>
      <dgm:spPr/>
      <dgm:t>
        <a:bodyPr/>
        <a:lstStyle/>
        <a:p>
          <a:endParaRPr lang="en-ID"/>
        </a:p>
      </dgm:t>
    </dgm:pt>
    <dgm:pt modelId="{5640CB69-6858-41B8-821F-53D73823E991}">
      <dgm:prSet phldrT="[Text]" phldr="0"/>
      <dgm:spPr/>
      <dgm:t>
        <a:bodyPr/>
        <a:lstStyle/>
        <a:p>
          <a:r>
            <a:rPr lang="en-US" dirty="0"/>
            <a:t> </a:t>
          </a:r>
          <a:r>
            <a:rPr lang="en-US" dirty="0" err="1"/>
            <a:t>Pesawat</a:t>
          </a:r>
          <a:r>
            <a:rPr lang="en-US" dirty="0"/>
            <a:t> </a:t>
          </a:r>
          <a:r>
            <a:rPr lang="en-US" dirty="0" err="1"/>
            <a:t>Nirawak</a:t>
          </a:r>
          <a:r>
            <a:rPr lang="en-US" dirty="0"/>
            <a:t>/Drone</a:t>
          </a:r>
          <a:endParaRPr lang="en-ID" dirty="0"/>
        </a:p>
      </dgm:t>
    </dgm:pt>
    <dgm:pt modelId="{4496314F-D40C-4464-A4BB-4BA65A7343B2}" type="parTrans" cxnId="{53CAC960-11C1-4345-8C7F-AE22AFF5E56C}">
      <dgm:prSet/>
      <dgm:spPr/>
      <dgm:t>
        <a:bodyPr/>
        <a:lstStyle/>
        <a:p>
          <a:endParaRPr lang="en-ID"/>
        </a:p>
      </dgm:t>
    </dgm:pt>
    <dgm:pt modelId="{44F70E93-9DA8-4B22-A81C-372287477C73}" type="sibTrans" cxnId="{53CAC960-11C1-4345-8C7F-AE22AFF5E56C}">
      <dgm:prSet/>
      <dgm:spPr/>
      <dgm:t>
        <a:bodyPr/>
        <a:lstStyle/>
        <a:p>
          <a:endParaRPr lang="en-ID"/>
        </a:p>
      </dgm:t>
    </dgm:pt>
    <dgm:pt modelId="{ACEA258B-03C6-41B1-8A65-647BEE983F55}" type="pres">
      <dgm:prSet presAssocID="{759E0C33-B2E4-4AFF-8BDE-C1E9EF829851}" presName="Name0" presStyleCnt="0">
        <dgm:presLayoutVars>
          <dgm:dir/>
          <dgm:animLvl val="lvl"/>
          <dgm:resizeHandles val="exact"/>
        </dgm:presLayoutVars>
      </dgm:prSet>
      <dgm:spPr/>
    </dgm:pt>
    <dgm:pt modelId="{5EF927CE-63D3-4BA5-89A9-5588F7B56D4B}" type="pres">
      <dgm:prSet presAssocID="{9D716956-35F4-4CF1-AF09-B01C6A6CEBA8}" presName="linNode" presStyleCnt="0"/>
      <dgm:spPr/>
    </dgm:pt>
    <dgm:pt modelId="{2D826763-FDCA-4B73-9FE9-10A84CBB8032}" type="pres">
      <dgm:prSet presAssocID="{9D716956-35F4-4CF1-AF09-B01C6A6CEBA8}" presName="parTx" presStyleLbl="revTx" presStyleIdx="0" presStyleCnt="5">
        <dgm:presLayoutVars>
          <dgm:chMax val="1"/>
          <dgm:bulletEnabled val="1"/>
        </dgm:presLayoutVars>
      </dgm:prSet>
      <dgm:spPr/>
    </dgm:pt>
    <dgm:pt modelId="{9AF09C70-D86D-43B8-82BA-4BEE42CF64CE}" type="pres">
      <dgm:prSet presAssocID="{9D716956-35F4-4CF1-AF09-B01C6A6CEBA8}" presName="bracket" presStyleLbl="parChTrans1D1" presStyleIdx="0" presStyleCnt="5"/>
      <dgm:spPr/>
    </dgm:pt>
    <dgm:pt modelId="{227437EB-E544-4BF6-8A55-76129B60EDBC}" type="pres">
      <dgm:prSet presAssocID="{9D716956-35F4-4CF1-AF09-B01C6A6CEBA8}" presName="spH" presStyleCnt="0"/>
      <dgm:spPr/>
    </dgm:pt>
    <dgm:pt modelId="{3B3F2F47-B259-42D3-94D4-98FC07991E5A}" type="pres">
      <dgm:prSet presAssocID="{9D716956-35F4-4CF1-AF09-B01C6A6CEBA8}" presName="desTx" presStyleLbl="node1" presStyleIdx="0" presStyleCnt="5">
        <dgm:presLayoutVars>
          <dgm:bulletEnabled val="1"/>
        </dgm:presLayoutVars>
      </dgm:prSet>
      <dgm:spPr/>
    </dgm:pt>
    <dgm:pt modelId="{68E15907-E44D-46C1-93DD-365F70DCB701}" type="pres">
      <dgm:prSet presAssocID="{933C88E6-FC0F-4998-9863-9D10050493D4}" presName="spV" presStyleCnt="0"/>
      <dgm:spPr/>
    </dgm:pt>
    <dgm:pt modelId="{A7B925AA-720B-46A3-A4E0-B686D77402F2}" type="pres">
      <dgm:prSet presAssocID="{DF2CA1D2-10DF-4FA9-BB97-B2A52FAD6E7D}" presName="linNode" presStyleCnt="0"/>
      <dgm:spPr/>
    </dgm:pt>
    <dgm:pt modelId="{8679FEB6-C749-4933-9966-6768D74ED8DE}" type="pres">
      <dgm:prSet presAssocID="{DF2CA1D2-10DF-4FA9-BB97-B2A52FAD6E7D}" presName="parTx" presStyleLbl="revTx" presStyleIdx="1" presStyleCnt="5">
        <dgm:presLayoutVars>
          <dgm:chMax val="1"/>
          <dgm:bulletEnabled val="1"/>
        </dgm:presLayoutVars>
      </dgm:prSet>
      <dgm:spPr/>
    </dgm:pt>
    <dgm:pt modelId="{3287B584-6D29-4172-9E1B-9AE1AC0DAFA4}" type="pres">
      <dgm:prSet presAssocID="{DF2CA1D2-10DF-4FA9-BB97-B2A52FAD6E7D}" presName="bracket" presStyleLbl="parChTrans1D1" presStyleIdx="1" presStyleCnt="5"/>
      <dgm:spPr/>
    </dgm:pt>
    <dgm:pt modelId="{2ACD16A4-6DA6-401E-B85D-0BF14099A4B7}" type="pres">
      <dgm:prSet presAssocID="{DF2CA1D2-10DF-4FA9-BB97-B2A52FAD6E7D}" presName="spH" presStyleCnt="0"/>
      <dgm:spPr/>
    </dgm:pt>
    <dgm:pt modelId="{42D045F8-777C-4E59-8664-3E3EBB989121}" type="pres">
      <dgm:prSet presAssocID="{DF2CA1D2-10DF-4FA9-BB97-B2A52FAD6E7D}" presName="desTx" presStyleLbl="node1" presStyleIdx="1" presStyleCnt="5">
        <dgm:presLayoutVars>
          <dgm:bulletEnabled val="1"/>
        </dgm:presLayoutVars>
      </dgm:prSet>
      <dgm:spPr/>
    </dgm:pt>
    <dgm:pt modelId="{33F851B9-7491-4A17-B94F-A65C3489311E}" type="pres">
      <dgm:prSet presAssocID="{716F8783-1015-4757-86C4-538FF18B7550}" presName="spV" presStyleCnt="0"/>
      <dgm:spPr/>
    </dgm:pt>
    <dgm:pt modelId="{64C8E1D3-154F-421B-88EC-C7CB97365494}" type="pres">
      <dgm:prSet presAssocID="{EE572957-C9DE-42BB-89FF-74B29E3CF9A3}" presName="linNode" presStyleCnt="0"/>
      <dgm:spPr/>
    </dgm:pt>
    <dgm:pt modelId="{152139BC-3468-43B7-83E2-FBD439A798A9}" type="pres">
      <dgm:prSet presAssocID="{EE572957-C9DE-42BB-89FF-74B29E3CF9A3}" presName="parTx" presStyleLbl="revTx" presStyleIdx="2" presStyleCnt="5">
        <dgm:presLayoutVars>
          <dgm:chMax val="1"/>
          <dgm:bulletEnabled val="1"/>
        </dgm:presLayoutVars>
      </dgm:prSet>
      <dgm:spPr/>
    </dgm:pt>
    <dgm:pt modelId="{FDB4201D-C213-4BCD-AEC4-4AB21ACCC925}" type="pres">
      <dgm:prSet presAssocID="{EE572957-C9DE-42BB-89FF-74B29E3CF9A3}" presName="bracket" presStyleLbl="parChTrans1D1" presStyleIdx="2" presStyleCnt="5"/>
      <dgm:spPr/>
    </dgm:pt>
    <dgm:pt modelId="{D7454324-1A8E-42F6-86DA-05E501AF5395}" type="pres">
      <dgm:prSet presAssocID="{EE572957-C9DE-42BB-89FF-74B29E3CF9A3}" presName="spH" presStyleCnt="0"/>
      <dgm:spPr/>
    </dgm:pt>
    <dgm:pt modelId="{14EAB2A6-E428-4F5E-92B7-4B598359BAC6}" type="pres">
      <dgm:prSet presAssocID="{EE572957-C9DE-42BB-89FF-74B29E3CF9A3}" presName="desTx" presStyleLbl="node1" presStyleIdx="2" presStyleCnt="5">
        <dgm:presLayoutVars>
          <dgm:bulletEnabled val="1"/>
        </dgm:presLayoutVars>
      </dgm:prSet>
      <dgm:spPr/>
    </dgm:pt>
    <dgm:pt modelId="{D3B48C60-C4D2-439B-88C2-B27AD09DF93A}" type="pres">
      <dgm:prSet presAssocID="{E04B7D89-C0B6-4E7F-8570-56848E6F00F3}" presName="spV" presStyleCnt="0"/>
      <dgm:spPr/>
    </dgm:pt>
    <dgm:pt modelId="{0EE75B14-0FE0-4765-A44E-D80D7CA9F308}" type="pres">
      <dgm:prSet presAssocID="{3C0320E8-3B02-45D0-8D0D-5E95E9A6102D}" presName="linNode" presStyleCnt="0"/>
      <dgm:spPr/>
    </dgm:pt>
    <dgm:pt modelId="{24A96A51-9915-44AE-8A87-287452A6B1BC}" type="pres">
      <dgm:prSet presAssocID="{3C0320E8-3B02-45D0-8D0D-5E95E9A6102D}" presName="parTx" presStyleLbl="revTx" presStyleIdx="3" presStyleCnt="5">
        <dgm:presLayoutVars>
          <dgm:chMax val="1"/>
          <dgm:bulletEnabled val="1"/>
        </dgm:presLayoutVars>
      </dgm:prSet>
      <dgm:spPr/>
    </dgm:pt>
    <dgm:pt modelId="{900507F0-BF9E-4362-9950-5A36B3BBE3DB}" type="pres">
      <dgm:prSet presAssocID="{3C0320E8-3B02-45D0-8D0D-5E95E9A6102D}" presName="bracket" presStyleLbl="parChTrans1D1" presStyleIdx="3" presStyleCnt="5"/>
      <dgm:spPr/>
    </dgm:pt>
    <dgm:pt modelId="{329DB5EC-9BAA-4400-82A0-29084EEB15F3}" type="pres">
      <dgm:prSet presAssocID="{3C0320E8-3B02-45D0-8D0D-5E95E9A6102D}" presName="spH" presStyleCnt="0"/>
      <dgm:spPr/>
    </dgm:pt>
    <dgm:pt modelId="{CE94B762-D7E1-4DC2-8487-B34162B7B124}" type="pres">
      <dgm:prSet presAssocID="{3C0320E8-3B02-45D0-8D0D-5E95E9A6102D}" presName="desTx" presStyleLbl="node1" presStyleIdx="3" presStyleCnt="5">
        <dgm:presLayoutVars>
          <dgm:bulletEnabled val="1"/>
        </dgm:presLayoutVars>
      </dgm:prSet>
      <dgm:spPr/>
    </dgm:pt>
    <dgm:pt modelId="{EAB6E8BD-F5DF-452C-A3A1-A64321A573BE}" type="pres">
      <dgm:prSet presAssocID="{DA09735D-DF3A-4651-9B57-63C49260D453}" presName="spV" presStyleCnt="0"/>
      <dgm:spPr/>
    </dgm:pt>
    <dgm:pt modelId="{99E807DA-2DB2-4F86-BC48-668113AF59B8}" type="pres">
      <dgm:prSet presAssocID="{43D2896C-86A0-44E1-83BE-5098CB9E9996}" presName="linNode" presStyleCnt="0"/>
      <dgm:spPr/>
    </dgm:pt>
    <dgm:pt modelId="{AE911E8E-AABA-4293-9BDE-A4AEAF1818C3}" type="pres">
      <dgm:prSet presAssocID="{43D2896C-86A0-44E1-83BE-5098CB9E9996}" presName="parTx" presStyleLbl="revTx" presStyleIdx="4" presStyleCnt="5">
        <dgm:presLayoutVars>
          <dgm:chMax val="1"/>
          <dgm:bulletEnabled val="1"/>
        </dgm:presLayoutVars>
      </dgm:prSet>
      <dgm:spPr/>
    </dgm:pt>
    <dgm:pt modelId="{99882683-F5D0-46DE-8DCE-59928767F4C8}" type="pres">
      <dgm:prSet presAssocID="{43D2896C-86A0-44E1-83BE-5098CB9E9996}" presName="bracket" presStyleLbl="parChTrans1D1" presStyleIdx="4" presStyleCnt="5"/>
      <dgm:spPr/>
    </dgm:pt>
    <dgm:pt modelId="{BB2B2996-9A93-48DA-9C8A-3AA5E837E470}" type="pres">
      <dgm:prSet presAssocID="{43D2896C-86A0-44E1-83BE-5098CB9E9996}" presName="spH" presStyleCnt="0"/>
      <dgm:spPr/>
    </dgm:pt>
    <dgm:pt modelId="{9EAAA878-5E6D-44F1-B910-AAAF82BCB368}" type="pres">
      <dgm:prSet presAssocID="{43D2896C-86A0-44E1-83BE-5098CB9E9996}" presName="desTx" presStyleLbl="node1" presStyleIdx="4" presStyleCnt="5">
        <dgm:presLayoutVars>
          <dgm:bulletEnabled val="1"/>
        </dgm:presLayoutVars>
      </dgm:prSet>
      <dgm:spPr/>
    </dgm:pt>
  </dgm:ptLst>
  <dgm:cxnLst>
    <dgm:cxn modelId="{E7C9121E-724E-4CB4-9B07-90C8C27D2333}" srcId="{759E0C33-B2E4-4AFF-8BDE-C1E9EF829851}" destId="{9D716956-35F4-4CF1-AF09-B01C6A6CEBA8}" srcOrd="0" destOrd="0" parTransId="{EC57AFCF-48DF-44C9-87B9-420AE17F1B81}" sibTransId="{933C88E6-FC0F-4998-9863-9D10050493D4}"/>
    <dgm:cxn modelId="{CB901E30-7553-42F9-8719-01F0E218485E}" type="presOf" srcId="{9D716956-35F4-4CF1-AF09-B01C6A6CEBA8}" destId="{2D826763-FDCA-4B73-9FE9-10A84CBB8032}" srcOrd="0" destOrd="0" presId="urn:diagrams.loki3.com/BracketList"/>
    <dgm:cxn modelId="{23306233-4C17-40E4-B925-5BEEB942C9B7}" type="presOf" srcId="{19EC24B9-75CA-4669-9FC5-17480D5266F5}" destId="{14EAB2A6-E428-4F5E-92B7-4B598359BAC6}" srcOrd="0" destOrd="0" presId="urn:diagrams.loki3.com/BracketList"/>
    <dgm:cxn modelId="{CE6AD439-FE23-4067-A469-D79B9B85F6C7}" srcId="{759E0C33-B2E4-4AFF-8BDE-C1E9EF829851}" destId="{3C0320E8-3B02-45D0-8D0D-5E95E9A6102D}" srcOrd="3" destOrd="0" parTransId="{D54F1A5D-9F9A-448C-AC98-32B72B7460A9}" sibTransId="{DA09735D-DF3A-4651-9B57-63C49260D453}"/>
    <dgm:cxn modelId="{A6C4E339-CB90-480C-8EC0-FA9FE705E1E4}" type="presOf" srcId="{3C0320E8-3B02-45D0-8D0D-5E95E9A6102D}" destId="{24A96A51-9915-44AE-8A87-287452A6B1BC}" srcOrd="0" destOrd="0" presId="urn:diagrams.loki3.com/BracketList"/>
    <dgm:cxn modelId="{A63E9C3B-F0C4-4DA0-BCEB-2D1EE79E864D}" type="presOf" srcId="{EE572957-C9DE-42BB-89FF-74B29E3CF9A3}" destId="{152139BC-3468-43B7-83E2-FBD439A798A9}" srcOrd="0" destOrd="0" presId="urn:diagrams.loki3.com/BracketList"/>
    <dgm:cxn modelId="{5EE80C5B-BB0F-4E64-B668-4845EFD3A997}" type="presOf" srcId="{80847E2A-7F3B-4788-A74F-18D112620631}" destId="{9EAAA878-5E6D-44F1-B910-AAAF82BCB368}" srcOrd="0" destOrd="0" presId="urn:diagrams.loki3.com/BracketList"/>
    <dgm:cxn modelId="{53CAC960-11C1-4345-8C7F-AE22AFF5E56C}" srcId="{DF2CA1D2-10DF-4FA9-BB97-B2A52FAD6E7D}" destId="{5640CB69-6858-41B8-821F-53D73823E991}" srcOrd="0" destOrd="0" parTransId="{4496314F-D40C-4464-A4BB-4BA65A7343B2}" sibTransId="{44F70E93-9DA8-4B22-A81C-372287477C73}"/>
    <dgm:cxn modelId="{BEAE4145-6D07-49CF-B2F5-B9B376BF70AF}" srcId="{759E0C33-B2E4-4AFF-8BDE-C1E9EF829851}" destId="{DF2CA1D2-10DF-4FA9-BB97-B2A52FAD6E7D}" srcOrd="1" destOrd="0" parTransId="{7CE100BD-5099-4CDD-81D9-DAD341C5338E}" sibTransId="{716F8783-1015-4757-86C4-538FF18B7550}"/>
    <dgm:cxn modelId="{3BE65565-CEF8-40FA-B489-CC3883969D6B}" type="presOf" srcId="{759E0C33-B2E4-4AFF-8BDE-C1E9EF829851}" destId="{ACEA258B-03C6-41B1-8A65-647BEE983F55}" srcOrd="0" destOrd="0" presId="urn:diagrams.loki3.com/BracketList"/>
    <dgm:cxn modelId="{D106E145-D157-45A4-899C-B001519EFD5A}" type="presOf" srcId="{43D2896C-86A0-44E1-83BE-5098CB9E9996}" destId="{AE911E8E-AABA-4293-9BDE-A4AEAF1818C3}" srcOrd="0" destOrd="0" presId="urn:diagrams.loki3.com/BracketList"/>
    <dgm:cxn modelId="{E2982048-37B5-42EF-80D5-717EDE6B5C74}" srcId="{9D716956-35F4-4CF1-AF09-B01C6A6CEBA8}" destId="{3305853F-3817-47F4-AE35-F23D98CD22D3}" srcOrd="0" destOrd="0" parTransId="{9CEECD3C-B407-43E5-A256-1F87C145ADDB}" sibTransId="{319AB47A-FCDF-4843-947A-17C5865E5745}"/>
    <dgm:cxn modelId="{98F7696E-BD8E-446D-86FF-A5EC3E28495F}" srcId="{EE572957-C9DE-42BB-89FF-74B29E3CF9A3}" destId="{19EC24B9-75CA-4669-9FC5-17480D5266F5}" srcOrd="0" destOrd="0" parTransId="{426BD482-F27A-4B42-8461-2632B5B9E057}" sibTransId="{B12ECEB5-4484-4CDF-ABBA-B4FC588B8ACE}"/>
    <dgm:cxn modelId="{A263AB50-D892-4090-9B31-5B1AD31BB880}" type="presOf" srcId="{5640CB69-6858-41B8-821F-53D73823E991}" destId="{42D045F8-777C-4E59-8664-3E3EBB989121}" srcOrd="0" destOrd="0" presId="urn:diagrams.loki3.com/BracketList"/>
    <dgm:cxn modelId="{F5421556-36FD-42E2-943D-2DECE8FF93BB}" type="presOf" srcId="{3305853F-3817-47F4-AE35-F23D98CD22D3}" destId="{3B3F2F47-B259-42D3-94D4-98FC07991E5A}" srcOrd="0" destOrd="0" presId="urn:diagrams.loki3.com/BracketList"/>
    <dgm:cxn modelId="{9585C47A-35F6-43C1-A36D-23E4CE0A87D5}" type="presOf" srcId="{6171A712-31FA-461E-95AF-DCBC3E360437}" destId="{CE94B762-D7E1-4DC2-8487-B34162B7B124}" srcOrd="0" destOrd="0" presId="urn:diagrams.loki3.com/BracketList"/>
    <dgm:cxn modelId="{4EC4D0CA-4679-4E5C-BA9F-B866018A79F4}" srcId="{759E0C33-B2E4-4AFF-8BDE-C1E9EF829851}" destId="{EE572957-C9DE-42BB-89FF-74B29E3CF9A3}" srcOrd="2" destOrd="0" parTransId="{A5E4CA00-4352-46B8-9D4D-D9CABB364A51}" sibTransId="{E04B7D89-C0B6-4E7F-8570-56848E6F00F3}"/>
    <dgm:cxn modelId="{F60F98D7-C99C-4CF0-9D0E-A9F185222481}" srcId="{759E0C33-B2E4-4AFF-8BDE-C1E9EF829851}" destId="{43D2896C-86A0-44E1-83BE-5098CB9E9996}" srcOrd="4" destOrd="0" parTransId="{1E1F9DC1-9975-41AB-8DD9-FD164186F69E}" sibTransId="{2635A2E0-E484-4419-AC40-B7D13D1E6C52}"/>
    <dgm:cxn modelId="{644526F0-5B94-4F24-B2C6-DD9132F83D09}" type="presOf" srcId="{DF2CA1D2-10DF-4FA9-BB97-B2A52FAD6E7D}" destId="{8679FEB6-C749-4933-9966-6768D74ED8DE}" srcOrd="0" destOrd="0" presId="urn:diagrams.loki3.com/BracketList"/>
    <dgm:cxn modelId="{DE8AC3F4-65C5-4C03-8D09-21D6FBA43A4D}" srcId="{3C0320E8-3B02-45D0-8D0D-5E95E9A6102D}" destId="{6171A712-31FA-461E-95AF-DCBC3E360437}" srcOrd="0" destOrd="0" parTransId="{8C1FC0C6-E0A5-439B-A742-E2F4146DE2C4}" sibTransId="{B6DE1CF5-ABD5-4701-A1D5-1769CFD24F7F}"/>
    <dgm:cxn modelId="{ADFD66FF-1C88-42BF-9790-8593448DF1D1}" srcId="{43D2896C-86A0-44E1-83BE-5098CB9E9996}" destId="{80847E2A-7F3B-4788-A74F-18D112620631}" srcOrd="0" destOrd="0" parTransId="{494B262C-0CA1-472D-A13C-6ED879049DF6}" sibTransId="{C9BE9EBA-84D9-4A02-A028-0A675D17AD17}"/>
    <dgm:cxn modelId="{E3C9EC81-077D-4736-91C2-4C511C08ACC9}" type="presParOf" srcId="{ACEA258B-03C6-41B1-8A65-647BEE983F55}" destId="{5EF927CE-63D3-4BA5-89A9-5588F7B56D4B}" srcOrd="0" destOrd="0" presId="urn:diagrams.loki3.com/BracketList"/>
    <dgm:cxn modelId="{8D21B6BF-F916-4935-B631-5B2C40B3241C}" type="presParOf" srcId="{5EF927CE-63D3-4BA5-89A9-5588F7B56D4B}" destId="{2D826763-FDCA-4B73-9FE9-10A84CBB8032}" srcOrd="0" destOrd="0" presId="urn:diagrams.loki3.com/BracketList"/>
    <dgm:cxn modelId="{297AA13B-ACFC-4562-AB5F-66F6F400034D}" type="presParOf" srcId="{5EF927CE-63D3-4BA5-89A9-5588F7B56D4B}" destId="{9AF09C70-D86D-43B8-82BA-4BEE42CF64CE}" srcOrd="1" destOrd="0" presId="urn:diagrams.loki3.com/BracketList"/>
    <dgm:cxn modelId="{5B3A4D24-250E-4C1C-A009-F60DE06A3AD2}" type="presParOf" srcId="{5EF927CE-63D3-4BA5-89A9-5588F7B56D4B}" destId="{227437EB-E544-4BF6-8A55-76129B60EDBC}" srcOrd="2" destOrd="0" presId="urn:diagrams.loki3.com/BracketList"/>
    <dgm:cxn modelId="{243846B1-0F77-4559-B8ED-822D23133BA5}" type="presParOf" srcId="{5EF927CE-63D3-4BA5-89A9-5588F7B56D4B}" destId="{3B3F2F47-B259-42D3-94D4-98FC07991E5A}" srcOrd="3" destOrd="0" presId="urn:diagrams.loki3.com/BracketList"/>
    <dgm:cxn modelId="{29E64A7F-1EDA-48DC-87A6-9B4633A2486C}" type="presParOf" srcId="{ACEA258B-03C6-41B1-8A65-647BEE983F55}" destId="{68E15907-E44D-46C1-93DD-365F70DCB701}" srcOrd="1" destOrd="0" presId="urn:diagrams.loki3.com/BracketList"/>
    <dgm:cxn modelId="{DEA28E50-9679-4161-808D-62FD83E20443}" type="presParOf" srcId="{ACEA258B-03C6-41B1-8A65-647BEE983F55}" destId="{A7B925AA-720B-46A3-A4E0-B686D77402F2}" srcOrd="2" destOrd="0" presId="urn:diagrams.loki3.com/BracketList"/>
    <dgm:cxn modelId="{EF50AFA7-721F-4CFD-A442-7B12AA60846E}" type="presParOf" srcId="{A7B925AA-720B-46A3-A4E0-B686D77402F2}" destId="{8679FEB6-C749-4933-9966-6768D74ED8DE}" srcOrd="0" destOrd="0" presId="urn:diagrams.loki3.com/BracketList"/>
    <dgm:cxn modelId="{BF7E063D-8D6E-44A3-A542-99900308A5D9}" type="presParOf" srcId="{A7B925AA-720B-46A3-A4E0-B686D77402F2}" destId="{3287B584-6D29-4172-9E1B-9AE1AC0DAFA4}" srcOrd="1" destOrd="0" presId="urn:diagrams.loki3.com/BracketList"/>
    <dgm:cxn modelId="{3D39CE88-16EB-4018-AC0E-8A08E07CFC12}" type="presParOf" srcId="{A7B925AA-720B-46A3-A4E0-B686D77402F2}" destId="{2ACD16A4-6DA6-401E-B85D-0BF14099A4B7}" srcOrd="2" destOrd="0" presId="urn:diagrams.loki3.com/BracketList"/>
    <dgm:cxn modelId="{1C4DCE83-9E39-4BBD-A123-275617C02286}" type="presParOf" srcId="{A7B925AA-720B-46A3-A4E0-B686D77402F2}" destId="{42D045F8-777C-4E59-8664-3E3EBB989121}" srcOrd="3" destOrd="0" presId="urn:diagrams.loki3.com/BracketList"/>
    <dgm:cxn modelId="{F800349E-6C52-4D77-BB2C-62EEE12DE083}" type="presParOf" srcId="{ACEA258B-03C6-41B1-8A65-647BEE983F55}" destId="{33F851B9-7491-4A17-B94F-A65C3489311E}" srcOrd="3" destOrd="0" presId="urn:diagrams.loki3.com/BracketList"/>
    <dgm:cxn modelId="{202FC460-0026-422F-B234-F54E9DEF706F}" type="presParOf" srcId="{ACEA258B-03C6-41B1-8A65-647BEE983F55}" destId="{64C8E1D3-154F-421B-88EC-C7CB97365494}" srcOrd="4" destOrd="0" presId="urn:diagrams.loki3.com/BracketList"/>
    <dgm:cxn modelId="{2A0EB9A7-04CF-457A-A0A7-3BA14FE62831}" type="presParOf" srcId="{64C8E1D3-154F-421B-88EC-C7CB97365494}" destId="{152139BC-3468-43B7-83E2-FBD439A798A9}" srcOrd="0" destOrd="0" presId="urn:diagrams.loki3.com/BracketList"/>
    <dgm:cxn modelId="{0F1660B6-D959-4D70-A710-1BA3730FDFB3}" type="presParOf" srcId="{64C8E1D3-154F-421B-88EC-C7CB97365494}" destId="{FDB4201D-C213-4BCD-AEC4-4AB21ACCC925}" srcOrd="1" destOrd="0" presId="urn:diagrams.loki3.com/BracketList"/>
    <dgm:cxn modelId="{FBE087DB-B54F-4315-AAD6-F52550AEFB2B}" type="presParOf" srcId="{64C8E1D3-154F-421B-88EC-C7CB97365494}" destId="{D7454324-1A8E-42F6-86DA-05E501AF5395}" srcOrd="2" destOrd="0" presId="urn:diagrams.loki3.com/BracketList"/>
    <dgm:cxn modelId="{9A426DEE-4BC0-4B09-92BA-F71EF877F025}" type="presParOf" srcId="{64C8E1D3-154F-421B-88EC-C7CB97365494}" destId="{14EAB2A6-E428-4F5E-92B7-4B598359BAC6}" srcOrd="3" destOrd="0" presId="urn:diagrams.loki3.com/BracketList"/>
    <dgm:cxn modelId="{A00DC697-2ED1-406A-BC6A-A458F7BDE61B}" type="presParOf" srcId="{ACEA258B-03C6-41B1-8A65-647BEE983F55}" destId="{D3B48C60-C4D2-439B-88C2-B27AD09DF93A}" srcOrd="5" destOrd="0" presId="urn:diagrams.loki3.com/BracketList"/>
    <dgm:cxn modelId="{EF310602-3CAA-4CFD-94C2-A1B22AA17B31}" type="presParOf" srcId="{ACEA258B-03C6-41B1-8A65-647BEE983F55}" destId="{0EE75B14-0FE0-4765-A44E-D80D7CA9F308}" srcOrd="6" destOrd="0" presId="urn:diagrams.loki3.com/BracketList"/>
    <dgm:cxn modelId="{42744181-24CA-4551-8CEF-55DFD64CF039}" type="presParOf" srcId="{0EE75B14-0FE0-4765-A44E-D80D7CA9F308}" destId="{24A96A51-9915-44AE-8A87-287452A6B1BC}" srcOrd="0" destOrd="0" presId="urn:diagrams.loki3.com/BracketList"/>
    <dgm:cxn modelId="{9D26FBA7-7130-4315-881A-D9919A1AA7F8}" type="presParOf" srcId="{0EE75B14-0FE0-4765-A44E-D80D7CA9F308}" destId="{900507F0-BF9E-4362-9950-5A36B3BBE3DB}" srcOrd="1" destOrd="0" presId="urn:diagrams.loki3.com/BracketList"/>
    <dgm:cxn modelId="{2FBFD9F9-C69E-44DE-B07A-C8649E5199E8}" type="presParOf" srcId="{0EE75B14-0FE0-4765-A44E-D80D7CA9F308}" destId="{329DB5EC-9BAA-4400-82A0-29084EEB15F3}" srcOrd="2" destOrd="0" presId="urn:diagrams.loki3.com/BracketList"/>
    <dgm:cxn modelId="{6CAA6032-4344-4F8B-98B6-88FB5AC0D7CF}" type="presParOf" srcId="{0EE75B14-0FE0-4765-A44E-D80D7CA9F308}" destId="{CE94B762-D7E1-4DC2-8487-B34162B7B124}" srcOrd="3" destOrd="0" presId="urn:diagrams.loki3.com/BracketList"/>
    <dgm:cxn modelId="{B1D87E5D-D4A9-4326-B12B-198D6620E106}" type="presParOf" srcId="{ACEA258B-03C6-41B1-8A65-647BEE983F55}" destId="{EAB6E8BD-F5DF-452C-A3A1-A64321A573BE}" srcOrd="7" destOrd="0" presId="urn:diagrams.loki3.com/BracketList"/>
    <dgm:cxn modelId="{57994993-7778-40F5-9E83-E599D4E1D448}" type="presParOf" srcId="{ACEA258B-03C6-41B1-8A65-647BEE983F55}" destId="{99E807DA-2DB2-4F86-BC48-668113AF59B8}" srcOrd="8" destOrd="0" presId="urn:diagrams.loki3.com/BracketList"/>
    <dgm:cxn modelId="{2F5CE3FF-8415-474C-A798-661F31278331}" type="presParOf" srcId="{99E807DA-2DB2-4F86-BC48-668113AF59B8}" destId="{AE911E8E-AABA-4293-9BDE-A4AEAF1818C3}" srcOrd="0" destOrd="0" presId="urn:diagrams.loki3.com/BracketList"/>
    <dgm:cxn modelId="{B510C34B-DEA3-4D17-B39C-3547A811907C}" type="presParOf" srcId="{99E807DA-2DB2-4F86-BC48-668113AF59B8}" destId="{99882683-F5D0-46DE-8DCE-59928767F4C8}" srcOrd="1" destOrd="0" presId="urn:diagrams.loki3.com/BracketList"/>
    <dgm:cxn modelId="{03946F85-A4A8-460D-9FC6-6FDBD729F602}" type="presParOf" srcId="{99E807DA-2DB2-4F86-BC48-668113AF59B8}" destId="{BB2B2996-9A93-48DA-9C8A-3AA5E837E470}" srcOrd="2" destOrd="0" presId="urn:diagrams.loki3.com/BracketList"/>
    <dgm:cxn modelId="{A4B9D077-FDCD-48E1-B5F3-42A1B7C775B0}" type="presParOf" srcId="{99E807DA-2DB2-4F86-BC48-668113AF59B8}" destId="{9EAAA878-5E6D-44F1-B910-AAAF82BCB368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9E0C33-B2E4-4AFF-8BDE-C1E9EF829851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9D716956-35F4-4CF1-AF09-B01C6A6CEBA8}">
      <dgm:prSet phldrT="[Text]" phldr="0" custT="1"/>
      <dgm:spPr/>
      <dgm:t>
        <a:bodyPr/>
        <a:lstStyle/>
        <a:p>
          <a:r>
            <a:rPr lang="en-US" sz="2800" dirty="0"/>
            <a:t>1</a:t>
          </a:r>
          <a:endParaRPr lang="en-ID" sz="2800" dirty="0"/>
        </a:p>
      </dgm:t>
    </dgm:pt>
    <dgm:pt modelId="{EC57AFCF-48DF-44C9-87B9-420AE17F1B81}" type="parTrans" cxnId="{E7C9121E-724E-4CB4-9B07-90C8C27D2333}">
      <dgm:prSet/>
      <dgm:spPr/>
      <dgm:t>
        <a:bodyPr/>
        <a:lstStyle/>
        <a:p>
          <a:endParaRPr lang="en-ID"/>
        </a:p>
      </dgm:t>
    </dgm:pt>
    <dgm:pt modelId="{933C88E6-FC0F-4998-9863-9D10050493D4}" type="sibTrans" cxnId="{E7C9121E-724E-4CB4-9B07-90C8C27D2333}">
      <dgm:prSet/>
      <dgm:spPr/>
      <dgm:t>
        <a:bodyPr/>
        <a:lstStyle/>
        <a:p>
          <a:endParaRPr lang="en-ID"/>
        </a:p>
      </dgm:t>
    </dgm:pt>
    <dgm:pt modelId="{3305853F-3817-47F4-AE35-F23D98CD22D3}">
      <dgm:prSet phldrT="[Text]" phldr="0" custT="1"/>
      <dgm:spPr/>
      <dgm:t>
        <a:bodyPr/>
        <a:lstStyle/>
        <a:p>
          <a:r>
            <a:rPr lang="en-US" sz="2800" dirty="0"/>
            <a:t>Makan/</a:t>
          </a:r>
          <a:r>
            <a:rPr lang="en-US" sz="2800" dirty="0" err="1"/>
            <a:t>minum</a:t>
          </a:r>
          <a:r>
            <a:rPr lang="en-US" sz="2800" dirty="0"/>
            <a:t> </a:t>
          </a:r>
          <a:r>
            <a:rPr lang="en-US" sz="2800" dirty="0" err="1"/>
            <a:t>sebelum</a:t>
          </a:r>
          <a:r>
            <a:rPr lang="en-US" sz="2800" dirty="0"/>
            <a:t> </a:t>
          </a:r>
          <a:r>
            <a:rPr lang="en-US" sz="2800" dirty="0" err="1"/>
            <a:t>berangkat</a:t>
          </a:r>
          <a:r>
            <a:rPr lang="en-US" sz="2800" dirty="0"/>
            <a:t> Salat </a:t>
          </a:r>
          <a:r>
            <a:rPr lang="en-US" sz="2800" dirty="0" err="1"/>
            <a:t>Idulfitri</a:t>
          </a:r>
          <a:endParaRPr lang="en-ID" sz="2800" dirty="0"/>
        </a:p>
      </dgm:t>
    </dgm:pt>
    <dgm:pt modelId="{9CEECD3C-B407-43E5-A256-1F87C145ADDB}" type="parTrans" cxnId="{E2982048-37B5-42EF-80D5-717EDE6B5C74}">
      <dgm:prSet/>
      <dgm:spPr/>
      <dgm:t>
        <a:bodyPr/>
        <a:lstStyle/>
        <a:p>
          <a:endParaRPr lang="en-ID"/>
        </a:p>
      </dgm:t>
    </dgm:pt>
    <dgm:pt modelId="{319AB47A-FCDF-4843-947A-17C5865E5745}" type="sibTrans" cxnId="{E2982048-37B5-42EF-80D5-717EDE6B5C74}">
      <dgm:prSet/>
      <dgm:spPr/>
      <dgm:t>
        <a:bodyPr/>
        <a:lstStyle/>
        <a:p>
          <a:endParaRPr lang="en-ID"/>
        </a:p>
      </dgm:t>
    </dgm:pt>
    <dgm:pt modelId="{EE572957-C9DE-42BB-89FF-74B29E3CF9A3}">
      <dgm:prSet phldrT="[Text]" phldr="0" custT="1"/>
      <dgm:spPr/>
      <dgm:t>
        <a:bodyPr/>
        <a:lstStyle/>
        <a:p>
          <a:r>
            <a:rPr lang="en-US" sz="2800" dirty="0"/>
            <a:t>2</a:t>
          </a:r>
          <a:endParaRPr lang="en-ID" sz="2800" dirty="0"/>
        </a:p>
      </dgm:t>
    </dgm:pt>
    <dgm:pt modelId="{A5E4CA00-4352-46B8-9D4D-D9CABB364A51}" type="parTrans" cxnId="{4EC4D0CA-4679-4E5C-BA9F-B866018A79F4}">
      <dgm:prSet/>
      <dgm:spPr/>
      <dgm:t>
        <a:bodyPr/>
        <a:lstStyle/>
        <a:p>
          <a:endParaRPr lang="en-ID"/>
        </a:p>
      </dgm:t>
    </dgm:pt>
    <dgm:pt modelId="{E04B7D89-C0B6-4E7F-8570-56848E6F00F3}" type="sibTrans" cxnId="{4EC4D0CA-4679-4E5C-BA9F-B866018A79F4}">
      <dgm:prSet/>
      <dgm:spPr/>
      <dgm:t>
        <a:bodyPr/>
        <a:lstStyle/>
        <a:p>
          <a:endParaRPr lang="en-ID"/>
        </a:p>
      </dgm:t>
    </dgm:pt>
    <dgm:pt modelId="{19EC24B9-75CA-4669-9FC5-17480D5266F5}">
      <dgm:prSet phldrT="[Text]" phldr="0" custT="1"/>
      <dgm:spPr/>
      <dgm:t>
        <a:bodyPr/>
        <a:lstStyle/>
        <a:p>
          <a:r>
            <a:rPr lang="en-US" sz="2800" dirty="0"/>
            <a:t>Datang </a:t>
          </a:r>
          <a:r>
            <a:rPr lang="en-US" sz="2800" dirty="0" err="1"/>
            <a:t>dalam</a:t>
          </a:r>
          <a:r>
            <a:rPr lang="en-US" sz="2800" dirty="0"/>
            <a:t> </a:t>
          </a:r>
          <a:r>
            <a:rPr lang="en-US" sz="2800" dirty="0" err="1"/>
            <a:t>keadaan</a:t>
          </a:r>
          <a:r>
            <a:rPr lang="en-US" sz="2800" dirty="0"/>
            <a:t> </a:t>
          </a:r>
          <a:r>
            <a:rPr lang="en-US" sz="2800" dirty="0" err="1"/>
            <a:t>berwudu</a:t>
          </a:r>
          <a:endParaRPr lang="en-ID" sz="2800" dirty="0"/>
        </a:p>
      </dgm:t>
    </dgm:pt>
    <dgm:pt modelId="{426BD482-F27A-4B42-8461-2632B5B9E057}" type="parTrans" cxnId="{98F7696E-BD8E-446D-86FF-A5EC3E28495F}">
      <dgm:prSet/>
      <dgm:spPr/>
      <dgm:t>
        <a:bodyPr/>
        <a:lstStyle/>
        <a:p>
          <a:endParaRPr lang="en-ID"/>
        </a:p>
      </dgm:t>
    </dgm:pt>
    <dgm:pt modelId="{B12ECEB5-4484-4CDF-ABBA-B4FC588B8ACE}" type="sibTrans" cxnId="{98F7696E-BD8E-446D-86FF-A5EC3E28495F}">
      <dgm:prSet/>
      <dgm:spPr/>
      <dgm:t>
        <a:bodyPr/>
        <a:lstStyle/>
        <a:p>
          <a:endParaRPr lang="en-ID"/>
        </a:p>
      </dgm:t>
    </dgm:pt>
    <dgm:pt modelId="{3C0320E8-3B02-45D0-8D0D-5E95E9A6102D}">
      <dgm:prSet phldrT="[Text]" phldr="0" custT="1"/>
      <dgm:spPr/>
      <dgm:t>
        <a:bodyPr/>
        <a:lstStyle/>
        <a:p>
          <a:r>
            <a:rPr lang="en-US" sz="2800"/>
            <a:t>3</a:t>
          </a:r>
          <a:endParaRPr lang="en-ID" sz="2800" dirty="0"/>
        </a:p>
      </dgm:t>
    </dgm:pt>
    <dgm:pt modelId="{D54F1A5D-9F9A-448C-AC98-32B72B7460A9}" type="parTrans" cxnId="{CE6AD439-FE23-4067-A469-D79B9B85F6C7}">
      <dgm:prSet/>
      <dgm:spPr/>
      <dgm:t>
        <a:bodyPr/>
        <a:lstStyle/>
        <a:p>
          <a:endParaRPr lang="en-ID"/>
        </a:p>
      </dgm:t>
    </dgm:pt>
    <dgm:pt modelId="{DA09735D-DF3A-4651-9B57-63C49260D453}" type="sibTrans" cxnId="{CE6AD439-FE23-4067-A469-D79B9B85F6C7}">
      <dgm:prSet/>
      <dgm:spPr/>
      <dgm:t>
        <a:bodyPr/>
        <a:lstStyle/>
        <a:p>
          <a:endParaRPr lang="en-ID"/>
        </a:p>
      </dgm:t>
    </dgm:pt>
    <dgm:pt modelId="{6171A712-31FA-461E-95AF-DCBC3E360437}">
      <dgm:prSet phldrT="[Text]" phldr="0" custT="1"/>
      <dgm:spPr/>
      <dgm:t>
        <a:bodyPr/>
        <a:lstStyle/>
        <a:p>
          <a:r>
            <a:rPr lang="en-US" sz="2800" dirty="0" err="1"/>
            <a:t>Membawa</a:t>
          </a:r>
          <a:r>
            <a:rPr lang="en-US" sz="2800" dirty="0"/>
            <a:t> alas salat/</a:t>
          </a:r>
          <a:r>
            <a:rPr lang="en-US" sz="2800" dirty="0" err="1"/>
            <a:t>sajadah</a:t>
          </a:r>
          <a:r>
            <a:rPr lang="en-US" sz="2800" dirty="0"/>
            <a:t> </a:t>
          </a:r>
          <a:endParaRPr lang="en-ID" sz="2800" dirty="0"/>
        </a:p>
      </dgm:t>
    </dgm:pt>
    <dgm:pt modelId="{8C1FC0C6-E0A5-439B-A742-E2F4146DE2C4}" type="parTrans" cxnId="{DE8AC3F4-65C5-4C03-8D09-21D6FBA43A4D}">
      <dgm:prSet/>
      <dgm:spPr/>
      <dgm:t>
        <a:bodyPr/>
        <a:lstStyle/>
        <a:p>
          <a:endParaRPr lang="en-ID"/>
        </a:p>
      </dgm:t>
    </dgm:pt>
    <dgm:pt modelId="{B6DE1CF5-ABD5-4701-A1D5-1769CFD24F7F}" type="sibTrans" cxnId="{DE8AC3F4-65C5-4C03-8D09-21D6FBA43A4D}">
      <dgm:prSet/>
      <dgm:spPr/>
      <dgm:t>
        <a:bodyPr/>
        <a:lstStyle/>
        <a:p>
          <a:endParaRPr lang="en-ID"/>
        </a:p>
      </dgm:t>
    </dgm:pt>
    <dgm:pt modelId="{43D2896C-86A0-44E1-83BE-5098CB9E9996}">
      <dgm:prSet phldrT="[Text]" phldr="0" custT="1"/>
      <dgm:spPr/>
      <dgm:t>
        <a:bodyPr/>
        <a:lstStyle/>
        <a:p>
          <a:r>
            <a:rPr lang="en-US" sz="2800"/>
            <a:t>4</a:t>
          </a:r>
          <a:endParaRPr lang="en-ID" sz="2800" dirty="0"/>
        </a:p>
      </dgm:t>
    </dgm:pt>
    <dgm:pt modelId="{1E1F9DC1-9975-41AB-8DD9-FD164186F69E}" type="parTrans" cxnId="{F60F98D7-C99C-4CF0-9D0E-A9F185222481}">
      <dgm:prSet/>
      <dgm:spPr/>
      <dgm:t>
        <a:bodyPr/>
        <a:lstStyle/>
        <a:p>
          <a:endParaRPr lang="en-ID"/>
        </a:p>
      </dgm:t>
    </dgm:pt>
    <dgm:pt modelId="{2635A2E0-E484-4419-AC40-B7D13D1E6C52}" type="sibTrans" cxnId="{F60F98D7-C99C-4CF0-9D0E-A9F185222481}">
      <dgm:prSet/>
      <dgm:spPr/>
      <dgm:t>
        <a:bodyPr/>
        <a:lstStyle/>
        <a:p>
          <a:endParaRPr lang="en-ID"/>
        </a:p>
      </dgm:t>
    </dgm:pt>
    <dgm:pt modelId="{80847E2A-7F3B-4788-A74F-18D112620631}">
      <dgm:prSet phldrT="[Text]" phldr="0" custT="1"/>
      <dgm:spPr/>
      <dgm:t>
        <a:bodyPr/>
        <a:lstStyle/>
        <a:p>
          <a:r>
            <a:rPr lang="en-US" sz="2800" dirty="0" err="1"/>
            <a:t>Membawa</a:t>
          </a:r>
          <a:r>
            <a:rPr lang="en-US" sz="2800" dirty="0"/>
            <a:t> </a:t>
          </a:r>
          <a:r>
            <a:rPr lang="en-US" sz="2800" dirty="0" err="1"/>
            <a:t>kantong</a:t>
          </a:r>
          <a:r>
            <a:rPr lang="en-US" sz="2800" dirty="0"/>
            <a:t> </a:t>
          </a:r>
          <a:r>
            <a:rPr lang="en-US" sz="2800" dirty="0" err="1"/>
            <a:t>plastik</a:t>
          </a:r>
          <a:r>
            <a:rPr lang="en-US" sz="2800" dirty="0"/>
            <a:t> </a:t>
          </a:r>
          <a:r>
            <a:rPr lang="en-US" sz="2800" dirty="0" err="1"/>
            <a:t>untuk</a:t>
          </a:r>
          <a:r>
            <a:rPr lang="en-US" sz="2800" dirty="0"/>
            <a:t> </a:t>
          </a:r>
          <a:r>
            <a:rPr lang="en-US" sz="2800" dirty="0" err="1"/>
            <a:t>penempatan</a:t>
          </a:r>
          <a:r>
            <a:rPr lang="en-US" sz="2800" dirty="0"/>
            <a:t> alas kaki</a:t>
          </a:r>
          <a:endParaRPr lang="en-ID" sz="2800" dirty="0"/>
        </a:p>
      </dgm:t>
    </dgm:pt>
    <dgm:pt modelId="{494B262C-0CA1-472D-A13C-6ED879049DF6}" type="parTrans" cxnId="{ADFD66FF-1C88-42BF-9790-8593448DF1D1}">
      <dgm:prSet/>
      <dgm:spPr/>
      <dgm:t>
        <a:bodyPr/>
        <a:lstStyle/>
        <a:p>
          <a:endParaRPr lang="en-ID"/>
        </a:p>
      </dgm:t>
    </dgm:pt>
    <dgm:pt modelId="{C9BE9EBA-84D9-4A02-A028-0A675D17AD17}" type="sibTrans" cxnId="{ADFD66FF-1C88-42BF-9790-8593448DF1D1}">
      <dgm:prSet/>
      <dgm:spPr/>
      <dgm:t>
        <a:bodyPr/>
        <a:lstStyle/>
        <a:p>
          <a:endParaRPr lang="en-ID"/>
        </a:p>
      </dgm:t>
    </dgm:pt>
    <dgm:pt modelId="{E55E9FF4-D4AC-493D-BA6A-75645D1FB9C9}">
      <dgm:prSet phldrT="[Text]" phldr="0" custT="1"/>
      <dgm:spPr/>
      <dgm:t>
        <a:bodyPr/>
        <a:lstStyle/>
        <a:p>
          <a:r>
            <a:rPr lang="en-US" sz="2800"/>
            <a:t>5</a:t>
          </a:r>
          <a:endParaRPr lang="en-ID" sz="2800" dirty="0"/>
        </a:p>
      </dgm:t>
    </dgm:pt>
    <dgm:pt modelId="{3D5952EE-D42B-4A60-8EE8-CDA7E259416C}" type="parTrans" cxnId="{A9304578-F6A1-420B-9D15-6091C2693CF2}">
      <dgm:prSet/>
      <dgm:spPr/>
      <dgm:t>
        <a:bodyPr/>
        <a:lstStyle/>
        <a:p>
          <a:endParaRPr lang="en-ID"/>
        </a:p>
      </dgm:t>
    </dgm:pt>
    <dgm:pt modelId="{4517A64A-39E8-4F08-B0AB-9817D6BC6048}" type="sibTrans" cxnId="{A9304578-F6A1-420B-9D15-6091C2693CF2}">
      <dgm:prSet/>
      <dgm:spPr/>
      <dgm:t>
        <a:bodyPr/>
        <a:lstStyle/>
        <a:p>
          <a:endParaRPr lang="en-ID"/>
        </a:p>
      </dgm:t>
    </dgm:pt>
    <dgm:pt modelId="{86AB36BE-6B74-44BD-A507-6E2340C776F7}">
      <dgm:prSet phldrT="[Text]" phldr="0" custT="1"/>
      <dgm:spPr/>
      <dgm:t>
        <a:bodyPr/>
        <a:lstStyle/>
        <a:p>
          <a:r>
            <a:rPr lang="en-US" sz="2800" dirty="0"/>
            <a:t>Jalan kaki </a:t>
          </a:r>
          <a:r>
            <a:rPr lang="en-US" sz="2800" dirty="0" err="1"/>
            <a:t>atau</a:t>
          </a:r>
          <a:r>
            <a:rPr lang="en-US" sz="2800" dirty="0"/>
            <a:t> </a:t>
          </a:r>
          <a:r>
            <a:rPr lang="en-US" sz="2800" dirty="0" err="1"/>
            <a:t>menggunakan</a:t>
          </a:r>
          <a:r>
            <a:rPr lang="en-US" sz="2800" dirty="0"/>
            <a:t> </a:t>
          </a:r>
          <a:r>
            <a:rPr lang="en-US" sz="2800" dirty="0" err="1"/>
            <a:t>kendaraan</a:t>
          </a:r>
          <a:r>
            <a:rPr lang="en-US" sz="2800" dirty="0"/>
            <a:t> </a:t>
          </a:r>
          <a:r>
            <a:rPr lang="en-US" sz="2800" dirty="0" err="1"/>
            <a:t>roda</a:t>
          </a:r>
          <a:r>
            <a:rPr lang="en-US" sz="2800" dirty="0"/>
            <a:t> 2 (dua)</a:t>
          </a:r>
          <a:endParaRPr lang="en-ID" sz="2800" dirty="0"/>
        </a:p>
      </dgm:t>
    </dgm:pt>
    <dgm:pt modelId="{63030EFF-BAEB-47C2-98C5-F55F0096FC11}" type="parTrans" cxnId="{FA24BE62-1277-4CC7-8491-AA2D0BD054CD}">
      <dgm:prSet/>
      <dgm:spPr/>
      <dgm:t>
        <a:bodyPr/>
        <a:lstStyle/>
        <a:p>
          <a:endParaRPr lang="en-ID"/>
        </a:p>
      </dgm:t>
    </dgm:pt>
    <dgm:pt modelId="{B4DAFE4D-D121-4050-A2A4-A3EF62341084}" type="sibTrans" cxnId="{FA24BE62-1277-4CC7-8491-AA2D0BD054CD}">
      <dgm:prSet/>
      <dgm:spPr/>
      <dgm:t>
        <a:bodyPr/>
        <a:lstStyle/>
        <a:p>
          <a:endParaRPr lang="en-ID"/>
        </a:p>
      </dgm:t>
    </dgm:pt>
    <dgm:pt modelId="{A30E0DA1-9046-43C5-A3E7-1F01A500D113}">
      <dgm:prSet phldrT="[Text]" phldr="0" custT="1"/>
      <dgm:spPr/>
      <dgm:t>
        <a:bodyPr/>
        <a:lstStyle/>
        <a:p>
          <a:r>
            <a:rPr lang="en-US" sz="2800" dirty="0"/>
            <a:t>6</a:t>
          </a:r>
          <a:endParaRPr lang="en-ID" sz="2800" dirty="0"/>
        </a:p>
      </dgm:t>
    </dgm:pt>
    <dgm:pt modelId="{D8EEEE8F-1FDA-4E41-9A84-776126DEA389}" type="parTrans" cxnId="{EF68E62B-8796-490A-8BC3-6227F0B11D40}">
      <dgm:prSet/>
      <dgm:spPr/>
      <dgm:t>
        <a:bodyPr/>
        <a:lstStyle/>
        <a:p>
          <a:endParaRPr lang="en-ID"/>
        </a:p>
      </dgm:t>
    </dgm:pt>
    <dgm:pt modelId="{0CAD44BB-1A89-4798-9F04-39E73F3E6EFC}" type="sibTrans" cxnId="{EF68E62B-8796-490A-8BC3-6227F0B11D40}">
      <dgm:prSet/>
      <dgm:spPr/>
      <dgm:t>
        <a:bodyPr/>
        <a:lstStyle/>
        <a:p>
          <a:endParaRPr lang="en-ID"/>
        </a:p>
      </dgm:t>
    </dgm:pt>
    <dgm:pt modelId="{DB110001-9D70-4EA7-B082-E12B292CE52D}">
      <dgm:prSet phldrT="[Text]" phldr="0" custT="1"/>
      <dgm:spPr/>
      <dgm:t>
        <a:bodyPr/>
        <a:lstStyle/>
        <a:p>
          <a:r>
            <a:rPr lang="en-US" sz="2800" dirty="0" err="1"/>
            <a:t>Mengikuti</a:t>
          </a:r>
          <a:r>
            <a:rPr lang="en-US" sz="2800" dirty="0"/>
            <a:t> </a:t>
          </a:r>
          <a:r>
            <a:rPr lang="en-US" sz="2800" dirty="0" err="1"/>
            <a:t>rangkaian</a:t>
          </a:r>
          <a:r>
            <a:rPr lang="en-US" sz="2800" dirty="0"/>
            <a:t> salat </a:t>
          </a:r>
          <a:r>
            <a:rPr lang="en-US" sz="2800" dirty="0" err="1"/>
            <a:t>Idulfitri</a:t>
          </a:r>
          <a:r>
            <a:rPr lang="en-US" sz="2800" dirty="0"/>
            <a:t> </a:t>
          </a:r>
          <a:r>
            <a:rPr lang="en-US" sz="2800" dirty="0" err="1"/>
            <a:t>sampai</a:t>
          </a:r>
          <a:r>
            <a:rPr lang="en-US" sz="2800" dirty="0"/>
            <a:t> </a:t>
          </a:r>
          <a:r>
            <a:rPr lang="en-US" sz="2800" dirty="0" err="1"/>
            <a:t>selesai</a:t>
          </a:r>
          <a:endParaRPr lang="en-ID" sz="2800" dirty="0"/>
        </a:p>
      </dgm:t>
    </dgm:pt>
    <dgm:pt modelId="{E5DC2D1C-EE0F-4570-B565-13B280C912AD}" type="parTrans" cxnId="{D93CDA79-C1F4-4E56-B98D-44F6BBD77209}">
      <dgm:prSet/>
      <dgm:spPr/>
      <dgm:t>
        <a:bodyPr/>
        <a:lstStyle/>
        <a:p>
          <a:endParaRPr lang="en-ID"/>
        </a:p>
      </dgm:t>
    </dgm:pt>
    <dgm:pt modelId="{A315F0B9-8C27-408B-9D6E-C51C39E41077}" type="sibTrans" cxnId="{D93CDA79-C1F4-4E56-B98D-44F6BBD77209}">
      <dgm:prSet/>
      <dgm:spPr/>
      <dgm:t>
        <a:bodyPr/>
        <a:lstStyle/>
        <a:p>
          <a:endParaRPr lang="en-ID"/>
        </a:p>
      </dgm:t>
    </dgm:pt>
    <dgm:pt modelId="{ACEA258B-03C6-41B1-8A65-647BEE983F55}" type="pres">
      <dgm:prSet presAssocID="{759E0C33-B2E4-4AFF-8BDE-C1E9EF829851}" presName="Name0" presStyleCnt="0">
        <dgm:presLayoutVars>
          <dgm:dir/>
          <dgm:animLvl val="lvl"/>
          <dgm:resizeHandles val="exact"/>
        </dgm:presLayoutVars>
      </dgm:prSet>
      <dgm:spPr/>
    </dgm:pt>
    <dgm:pt modelId="{5EF927CE-63D3-4BA5-89A9-5588F7B56D4B}" type="pres">
      <dgm:prSet presAssocID="{9D716956-35F4-4CF1-AF09-B01C6A6CEBA8}" presName="linNode" presStyleCnt="0"/>
      <dgm:spPr/>
    </dgm:pt>
    <dgm:pt modelId="{2D826763-FDCA-4B73-9FE9-10A84CBB8032}" type="pres">
      <dgm:prSet presAssocID="{9D716956-35F4-4CF1-AF09-B01C6A6CEBA8}" presName="parTx" presStyleLbl="revTx" presStyleIdx="0" presStyleCnt="6">
        <dgm:presLayoutVars>
          <dgm:chMax val="1"/>
          <dgm:bulletEnabled val="1"/>
        </dgm:presLayoutVars>
      </dgm:prSet>
      <dgm:spPr/>
    </dgm:pt>
    <dgm:pt modelId="{9AF09C70-D86D-43B8-82BA-4BEE42CF64CE}" type="pres">
      <dgm:prSet presAssocID="{9D716956-35F4-4CF1-AF09-B01C6A6CEBA8}" presName="bracket" presStyleLbl="parChTrans1D1" presStyleIdx="0" presStyleCnt="6"/>
      <dgm:spPr/>
    </dgm:pt>
    <dgm:pt modelId="{227437EB-E544-4BF6-8A55-76129B60EDBC}" type="pres">
      <dgm:prSet presAssocID="{9D716956-35F4-4CF1-AF09-B01C6A6CEBA8}" presName="spH" presStyleCnt="0"/>
      <dgm:spPr/>
    </dgm:pt>
    <dgm:pt modelId="{3B3F2F47-B259-42D3-94D4-98FC07991E5A}" type="pres">
      <dgm:prSet presAssocID="{9D716956-35F4-4CF1-AF09-B01C6A6CEBA8}" presName="desTx" presStyleLbl="node1" presStyleIdx="0" presStyleCnt="6">
        <dgm:presLayoutVars>
          <dgm:bulletEnabled val="1"/>
        </dgm:presLayoutVars>
      </dgm:prSet>
      <dgm:spPr/>
    </dgm:pt>
    <dgm:pt modelId="{68E15907-E44D-46C1-93DD-365F70DCB701}" type="pres">
      <dgm:prSet presAssocID="{933C88E6-FC0F-4998-9863-9D10050493D4}" presName="spV" presStyleCnt="0"/>
      <dgm:spPr/>
    </dgm:pt>
    <dgm:pt modelId="{64C8E1D3-154F-421B-88EC-C7CB97365494}" type="pres">
      <dgm:prSet presAssocID="{EE572957-C9DE-42BB-89FF-74B29E3CF9A3}" presName="linNode" presStyleCnt="0"/>
      <dgm:spPr/>
    </dgm:pt>
    <dgm:pt modelId="{152139BC-3468-43B7-83E2-FBD439A798A9}" type="pres">
      <dgm:prSet presAssocID="{EE572957-C9DE-42BB-89FF-74B29E3CF9A3}" presName="parTx" presStyleLbl="revTx" presStyleIdx="1" presStyleCnt="6">
        <dgm:presLayoutVars>
          <dgm:chMax val="1"/>
          <dgm:bulletEnabled val="1"/>
        </dgm:presLayoutVars>
      </dgm:prSet>
      <dgm:spPr/>
    </dgm:pt>
    <dgm:pt modelId="{FDB4201D-C213-4BCD-AEC4-4AB21ACCC925}" type="pres">
      <dgm:prSet presAssocID="{EE572957-C9DE-42BB-89FF-74B29E3CF9A3}" presName="bracket" presStyleLbl="parChTrans1D1" presStyleIdx="1" presStyleCnt="6"/>
      <dgm:spPr/>
    </dgm:pt>
    <dgm:pt modelId="{D7454324-1A8E-42F6-86DA-05E501AF5395}" type="pres">
      <dgm:prSet presAssocID="{EE572957-C9DE-42BB-89FF-74B29E3CF9A3}" presName="spH" presStyleCnt="0"/>
      <dgm:spPr/>
    </dgm:pt>
    <dgm:pt modelId="{14EAB2A6-E428-4F5E-92B7-4B598359BAC6}" type="pres">
      <dgm:prSet presAssocID="{EE572957-C9DE-42BB-89FF-74B29E3CF9A3}" presName="desTx" presStyleLbl="node1" presStyleIdx="1" presStyleCnt="6">
        <dgm:presLayoutVars>
          <dgm:bulletEnabled val="1"/>
        </dgm:presLayoutVars>
      </dgm:prSet>
      <dgm:spPr/>
    </dgm:pt>
    <dgm:pt modelId="{D3B48C60-C4D2-439B-88C2-B27AD09DF93A}" type="pres">
      <dgm:prSet presAssocID="{E04B7D89-C0B6-4E7F-8570-56848E6F00F3}" presName="spV" presStyleCnt="0"/>
      <dgm:spPr/>
    </dgm:pt>
    <dgm:pt modelId="{0EE75B14-0FE0-4765-A44E-D80D7CA9F308}" type="pres">
      <dgm:prSet presAssocID="{3C0320E8-3B02-45D0-8D0D-5E95E9A6102D}" presName="linNode" presStyleCnt="0"/>
      <dgm:spPr/>
    </dgm:pt>
    <dgm:pt modelId="{24A96A51-9915-44AE-8A87-287452A6B1BC}" type="pres">
      <dgm:prSet presAssocID="{3C0320E8-3B02-45D0-8D0D-5E95E9A6102D}" presName="parTx" presStyleLbl="revTx" presStyleIdx="2" presStyleCnt="6">
        <dgm:presLayoutVars>
          <dgm:chMax val="1"/>
          <dgm:bulletEnabled val="1"/>
        </dgm:presLayoutVars>
      </dgm:prSet>
      <dgm:spPr/>
    </dgm:pt>
    <dgm:pt modelId="{900507F0-BF9E-4362-9950-5A36B3BBE3DB}" type="pres">
      <dgm:prSet presAssocID="{3C0320E8-3B02-45D0-8D0D-5E95E9A6102D}" presName="bracket" presStyleLbl="parChTrans1D1" presStyleIdx="2" presStyleCnt="6"/>
      <dgm:spPr/>
    </dgm:pt>
    <dgm:pt modelId="{329DB5EC-9BAA-4400-82A0-29084EEB15F3}" type="pres">
      <dgm:prSet presAssocID="{3C0320E8-3B02-45D0-8D0D-5E95E9A6102D}" presName="spH" presStyleCnt="0"/>
      <dgm:spPr/>
    </dgm:pt>
    <dgm:pt modelId="{CE94B762-D7E1-4DC2-8487-B34162B7B124}" type="pres">
      <dgm:prSet presAssocID="{3C0320E8-3B02-45D0-8D0D-5E95E9A6102D}" presName="desTx" presStyleLbl="node1" presStyleIdx="2" presStyleCnt="6">
        <dgm:presLayoutVars>
          <dgm:bulletEnabled val="1"/>
        </dgm:presLayoutVars>
      </dgm:prSet>
      <dgm:spPr/>
    </dgm:pt>
    <dgm:pt modelId="{EAB6E8BD-F5DF-452C-A3A1-A64321A573BE}" type="pres">
      <dgm:prSet presAssocID="{DA09735D-DF3A-4651-9B57-63C49260D453}" presName="spV" presStyleCnt="0"/>
      <dgm:spPr/>
    </dgm:pt>
    <dgm:pt modelId="{99E807DA-2DB2-4F86-BC48-668113AF59B8}" type="pres">
      <dgm:prSet presAssocID="{43D2896C-86A0-44E1-83BE-5098CB9E9996}" presName="linNode" presStyleCnt="0"/>
      <dgm:spPr/>
    </dgm:pt>
    <dgm:pt modelId="{AE911E8E-AABA-4293-9BDE-A4AEAF1818C3}" type="pres">
      <dgm:prSet presAssocID="{43D2896C-86A0-44E1-83BE-5098CB9E9996}" presName="parTx" presStyleLbl="revTx" presStyleIdx="3" presStyleCnt="6">
        <dgm:presLayoutVars>
          <dgm:chMax val="1"/>
          <dgm:bulletEnabled val="1"/>
        </dgm:presLayoutVars>
      </dgm:prSet>
      <dgm:spPr/>
    </dgm:pt>
    <dgm:pt modelId="{99882683-F5D0-46DE-8DCE-59928767F4C8}" type="pres">
      <dgm:prSet presAssocID="{43D2896C-86A0-44E1-83BE-5098CB9E9996}" presName="bracket" presStyleLbl="parChTrans1D1" presStyleIdx="3" presStyleCnt="6"/>
      <dgm:spPr/>
    </dgm:pt>
    <dgm:pt modelId="{BB2B2996-9A93-48DA-9C8A-3AA5E837E470}" type="pres">
      <dgm:prSet presAssocID="{43D2896C-86A0-44E1-83BE-5098CB9E9996}" presName="spH" presStyleCnt="0"/>
      <dgm:spPr/>
    </dgm:pt>
    <dgm:pt modelId="{9EAAA878-5E6D-44F1-B910-AAAF82BCB368}" type="pres">
      <dgm:prSet presAssocID="{43D2896C-86A0-44E1-83BE-5098CB9E9996}" presName="desTx" presStyleLbl="node1" presStyleIdx="3" presStyleCnt="6">
        <dgm:presLayoutVars>
          <dgm:bulletEnabled val="1"/>
        </dgm:presLayoutVars>
      </dgm:prSet>
      <dgm:spPr/>
    </dgm:pt>
    <dgm:pt modelId="{B45B01A7-001A-44CE-9F29-5B28F524B023}" type="pres">
      <dgm:prSet presAssocID="{2635A2E0-E484-4419-AC40-B7D13D1E6C52}" presName="spV" presStyleCnt="0"/>
      <dgm:spPr/>
    </dgm:pt>
    <dgm:pt modelId="{52BABE75-24BE-465B-BB92-4CE73287FF54}" type="pres">
      <dgm:prSet presAssocID="{E55E9FF4-D4AC-493D-BA6A-75645D1FB9C9}" presName="linNode" presStyleCnt="0"/>
      <dgm:spPr/>
    </dgm:pt>
    <dgm:pt modelId="{F5006CDD-19E2-4552-8FED-EA40051ADBE4}" type="pres">
      <dgm:prSet presAssocID="{E55E9FF4-D4AC-493D-BA6A-75645D1FB9C9}" presName="parTx" presStyleLbl="revTx" presStyleIdx="4" presStyleCnt="6">
        <dgm:presLayoutVars>
          <dgm:chMax val="1"/>
          <dgm:bulletEnabled val="1"/>
        </dgm:presLayoutVars>
      </dgm:prSet>
      <dgm:spPr/>
    </dgm:pt>
    <dgm:pt modelId="{818F188C-06C5-411F-8FA0-0AC4280D034F}" type="pres">
      <dgm:prSet presAssocID="{E55E9FF4-D4AC-493D-BA6A-75645D1FB9C9}" presName="bracket" presStyleLbl="parChTrans1D1" presStyleIdx="4" presStyleCnt="6"/>
      <dgm:spPr/>
    </dgm:pt>
    <dgm:pt modelId="{60D6363B-70E3-425E-B66D-99D76C877098}" type="pres">
      <dgm:prSet presAssocID="{E55E9FF4-D4AC-493D-BA6A-75645D1FB9C9}" presName="spH" presStyleCnt="0"/>
      <dgm:spPr/>
    </dgm:pt>
    <dgm:pt modelId="{9585F91B-74AF-4D8F-A935-7952797572B9}" type="pres">
      <dgm:prSet presAssocID="{E55E9FF4-D4AC-493D-BA6A-75645D1FB9C9}" presName="desTx" presStyleLbl="node1" presStyleIdx="4" presStyleCnt="6">
        <dgm:presLayoutVars>
          <dgm:bulletEnabled val="1"/>
        </dgm:presLayoutVars>
      </dgm:prSet>
      <dgm:spPr/>
    </dgm:pt>
    <dgm:pt modelId="{D13D9140-FC62-4446-AF02-BFFA141FE4E7}" type="pres">
      <dgm:prSet presAssocID="{4517A64A-39E8-4F08-B0AB-9817D6BC6048}" presName="spV" presStyleCnt="0"/>
      <dgm:spPr/>
    </dgm:pt>
    <dgm:pt modelId="{4006FAD8-390A-418D-9E93-B1418DFE3EAD}" type="pres">
      <dgm:prSet presAssocID="{A30E0DA1-9046-43C5-A3E7-1F01A500D113}" presName="linNode" presStyleCnt="0"/>
      <dgm:spPr/>
    </dgm:pt>
    <dgm:pt modelId="{49DC8A2C-63AE-4105-945A-06386FF48B38}" type="pres">
      <dgm:prSet presAssocID="{A30E0DA1-9046-43C5-A3E7-1F01A500D113}" presName="parTx" presStyleLbl="revTx" presStyleIdx="5" presStyleCnt="6">
        <dgm:presLayoutVars>
          <dgm:chMax val="1"/>
          <dgm:bulletEnabled val="1"/>
        </dgm:presLayoutVars>
      </dgm:prSet>
      <dgm:spPr/>
    </dgm:pt>
    <dgm:pt modelId="{7F351ED4-535B-4B8A-8F78-F99B83B9DC5A}" type="pres">
      <dgm:prSet presAssocID="{A30E0DA1-9046-43C5-A3E7-1F01A500D113}" presName="bracket" presStyleLbl="parChTrans1D1" presStyleIdx="5" presStyleCnt="6"/>
      <dgm:spPr/>
    </dgm:pt>
    <dgm:pt modelId="{39063389-7BD5-42C0-B7AB-3D79072AE7BC}" type="pres">
      <dgm:prSet presAssocID="{A30E0DA1-9046-43C5-A3E7-1F01A500D113}" presName="spH" presStyleCnt="0"/>
      <dgm:spPr/>
    </dgm:pt>
    <dgm:pt modelId="{7281F3EB-F11B-49C4-B426-A4BFAD7FF412}" type="pres">
      <dgm:prSet presAssocID="{A30E0DA1-9046-43C5-A3E7-1F01A500D113}" presName="desTx" presStyleLbl="node1" presStyleIdx="5" presStyleCnt="6">
        <dgm:presLayoutVars>
          <dgm:bulletEnabled val="1"/>
        </dgm:presLayoutVars>
      </dgm:prSet>
      <dgm:spPr/>
    </dgm:pt>
  </dgm:ptLst>
  <dgm:cxnLst>
    <dgm:cxn modelId="{8CD7D30E-1FA7-40B8-BA36-5B5FA8D6E297}" type="presOf" srcId="{80847E2A-7F3B-4788-A74F-18D112620631}" destId="{9EAAA878-5E6D-44F1-B910-AAAF82BCB368}" srcOrd="0" destOrd="0" presId="urn:diagrams.loki3.com/BracketList"/>
    <dgm:cxn modelId="{BF494C1C-EBD0-435A-A4EA-A5FFCAC0EE10}" type="presOf" srcId="{DB110001-9D70-4EA7-B082-E12B292CE52D}" destId="{7281F3EB-F11B-49C4-B426-A4BFAD7FF412}" srcOrd="0" destOrd="0" presId="urn:diagrams.loki3.com/BracketList"/>
    <dgm:cxn modelId="{E7C9121E-724E-4CB4-9B07-90C8C27D2333}" srcId="{759E0C33-B2E4-4AFF-8BDE-C1E9EF829851}" destId="{9D716956-35F4-4CF1-AF09-B01C6A6CEBA8}" srcOrd="0" destOrd="0" parTransId="{EC57AFCF-48DF-44C9-87B9-420AE17F1B81}" sibTransId="{933C88E6-FC0F-4998-9863-9D10050493D4}"/>
    <dgm:cxn modelId="{8A641F24-C905-4D82-BFBE-8E4FFFDDDAA2}" type="presOf" srcId="{19EC24B9-75CA-4669-9FC5-17480D5266F5}" destId="{14EAB2A6-E428-4F5E-92B7-4B598359BAC6}" srcOrd="0" destOrd="0" presId="urn:diagrams.loki3.com/BracketList"/>
    <dgm:cxn modelId="{EF68E62B-8796-490A-8BC3-6227F0B11D40}" srcId="{759E0C33-B2E4-4AFF-8BDE-C1E9EF829851}" destId="{A30E0DA1-9046-43C5-A3E7-1F01A500D113}" srcOrd="5" destOrd="0" parTransId="{D8EEEE8F-1FDA-4E41-9A84-776126DEA389}" sibTransId="{0CAD44BB-1A89-4798-9F04-39E73F3E6EFC}"/>
    <dgm:cxn modelId="{079E4932-7E94-4AC3-9F11-24C6242F1851}" type="presOf" srcId="{9D716956-35F4-4CF1-AF09-B01C6A6CEBA8}" destId="{2D826763-FDCA-4B73-9FE9-10A84CBB8032}" srcOrd="0" destOrd="0" presId="urn:diagrams.loki3.com/BracketList"/>
    <dgm:cxn modelId="{CE6AD439-FE23-4067-A469-D79B9B85F6C7}" srcId="{759E0C33-B2E4-4AFF-8BDE-C1E9EF829851}" destId="{3C0320E8-3B02-45D0-8D0D-5E95E9A6102D}" srcOrd="2" destOrd="0" parTransId="{D54F1A5D-9F9A-448C-AC98-32B72B7460A9}" sibTransId="{DA09735D-DF3A-4651-9B57-63C49260D453}"/>
    <dgm:cxn modelId="{F2DF4941-70A6-462D-8312-C2D44EAD2D99}" type="presOf" srcId="{43D2896C-86A0-44E1-83BE-5098CB9E9996}" destId="{AE911E8E-AABA-4293-9BDE-A4AEAF1818C3}" srcOrd="0" destOrd="0" presId="urn:diagrams.loki3.com/BracketList"/>
    <dgm:cxn modelId="{FA24BE62-1277-4CC7-8491-AA2D0BD054CD}" srcId="{E55E9FF4-D4AC-493D-BA6A-75645D1FB9C9}" destId="{86AB36BE-6B74-44BD-A507-6E2340C776F7}" srcOrd="0" destOrd="0" parTransId="{63030EFF-BAEB-47C2-98C5-F55F0096FC11}" sibTransId="{B4DAFE4D-D121-4050-A2A4-A3EF62341084}"/>
    <dgm:cxn modelId="{3BE65565-CEF8-40FA-B489-CC3883969D6B}" type="presOf" srcId="{759E0C33-B2E4-4AFF-8BDE-C1E9EF829851}" destId="{ACEA258B-03C6-41B1-8A65-647BEE983F55}" srcOrd="0" destOrd="0" presId="urn:diagrams.loki3.com/BracketList"/>
    <dgm:cxn modelId="{1447D247-2DCB-4CBB-B124-B38306E8B154}" type="presOf" srcId="{3C0320E8-3B02-45D0-8D0D-5E95E9A6102D}" destId="{24A96A51-9915-44AE-8A87-287452A6B1BC}" srcOrd="0" destOrd="0" presId="urn:diagrams.loki3.com/BracketList"/>
    <dgm:cxn modelId="{E2982048-37B5-42EF-80D5-717EDE6B5C74}" srcId="{9D716956-35F4-4CF1-AF09-B01C6A6CEBA8}" destId="{3305853F-3817-47F4-AE35-F23D98CD22D3}" srcOrd="0" destOrd="0" parTransId="{9CEECD3C-B407-43E5-A256-1F87C145ADDB}" sibTransId="{319AB47A-FCDF-4843-947A-17C5865E5745}"/>
    <dgm:cxn modelId="{98F7696E-BD8E-446D-86FF-A5EC3E28495F}" srcId="{EE572957-C9DE-42BB-89FF-74B29E3CF9A3}" destId="{19EC24B9-75CA-4669-9FC5-17480D5266F5}" srcOrd="0" destOrd="0" parTransId="{426BD482-F27A-4B42-8461-2632B5B9E057}" sibTransId="{B12ECEB5-4484-4CDF-ABBA-B4FC588B8ACE}"/>
    <dgm:cxn modelId="{A9304578-F6A1-420B-9D15-6091C2693CF2}" srcId="{759E0C33-B2E4-4AFF-8BDE-C1E9EF829851}" destId="{E55E9FF4-D4AC-493D-BA6A-75645D1FB9C9}" srcOrd="4" destOrd="0" parTransId="{3D5952EE-D42B-4A60-8EE8-CDA7E259416C}" sibTransId="{4517A64A-39E8-4F08-B0AB-9817D6BC6048}"/>
    <dgm:cxn modelId="{01F08158-6ADB-4A1F-A2B1-0249E3FEAE49}" type="presOf" srcId="{6171A712-31FA-461E-95AF-DCBC3E360437}" destId="{CE94B762-D7E1-4DC2-8487-B34162B7B124}" srcOrd="0" destOrd="0" presId="urn:diagrams.loki3.com/BracketList"/>
    <dgm:cxn modelId="{9DC87C59-9080-4BC2-BA26-01A5904D3F3F}" type="presOf" srcId="{3305853F-3817-47F4-AE35-F23D98CD22D3}" destId="{3B3F2F47-B259-42D3-94D4-98FC07991E5A}" srcOrd="0" destOrd="0" presId="urn:diagrams.loki3.com/BracketList"/>
    <dgm:cxn modelId="{D93CDA79-C1F4-4E56-B98D-44F6BBD77209}" srcId="{A30E0DA1-9046-43C5-A3E7-1F01A500D113}" destId="{DB110001-9D70-4EA7-B082-E12B292CE52D}" srcOrd="0" destOrd="0" parTransId="{E5DC2D1C-EE0F-4570-B565-13B280C912AD}" sibTransId="{A315F0B9-8C27-408B-9D6E-C51C39E41077}"/>
    <dgm:cxn modelId="{687EEF83-005C-4DD5-B6B4-4F7C024E0A82}" type="presOf" srcId="{A30E0DA1-9046-43C5-A3E7-1F01A500D113}" destId="{49DC8A2C-63AE-4105-945A-06386FF48B38}" srcOrd="0" destOrd="0" presId="urn:diagrams.loki3.com/BracketList"/>
    <dgm:cxn modelId="{091C8A88-3ECE-4C1C-AB5B-B03CB812BC3B}" type="presOf" srcId="{86AB36BE-6B74-44BD-A507-6E2340C776F7}" destId="{9585F91B-74AF-4D8F-A935-7952797572B9}" srcOrd="0" destOrd="0" presId="urn:diagrams.loki3.com/BracketList"/>
    <dgm:cxn modelId="{002C3C8D-FF6C-414D-A9E4-8CB70A935A7D}" type="presOf" srcId="{E55E9FF4-D4AC-493D-BA6A-75645D1FB9C9}" destId="{F5006CDD-19E2-4552-8FED-EA40051ADBE4}" srcOrd="0" destOrd="0" presId="urn:diagrams.loki3.com/BracketList"/>
    <dgm:cxn modelId="{7DE750B1-3593-4595-BBE0-1B8D084B9366}" type="presOf" srcId="{EE572957-C9DE-42BB-89FF-74B29E3CF9A3}" destId="{152139BC-3468-43B7-83E2-FBD439A798A9}" srcOrd="0" destOrd="0" presId="urn:diagrams.loki3.com/BracketList"/>
    <dgm:cxn modelId="{4EC4D0CA-4679-4E5C-BA9F-B866018A79F4}" srcId="{759E0C33-B2E4-4AFF-8BDE-C1E9EF829851}" destId="{EE572957-C9DE-42BB-89FF-74B29E3CF9A3}" srcOrd="1" destOrd="0" parTransId="{A5E4CA00-4352-46B8-9D4D-D9CABB364A51}" sibTransId="{E04B7D89-C0B6-4E7F-8570-56848E6F00F3}"/>
    <dgm:cxn modelId="{F60F98D7-C99C-4CF0-9D0E-A9F185222481}" srcId="{759E0C33-B2E4-4AFF-8BDE-C1E9EF829851}" destId="{43D2896C-86A0-44E1-83BE-5098CB9E9996}" srcOrd="3" destOrd="0" parTransId="{1E1F9DC1-9975-41AB-8DD9-FD164186F69E}" sibTransId="{2635A2E0-E484-4419-AC40-B7D13D1E6C52}"/>
    <dgm:cxn modelId="{DE8AC3F4-65C5-4C03-8D09-21D6FBA43A4D}" srcId="{3C0320E8-3B02-45D0-8D0D-5E95E9A6102D}" destId="{6171A712-31FA-461E-95AF-DCBC3E360437}" srcOrd="0" destOrd="0" parTransId="{8C1FC0C6-E0A5-439B-A742-E2F4146DE2C4}" sibTransId="{B6DE1CF5-ABD5-4701-A1D5-1769CFD24F7F}"/>
    <dgm:cxn modelId="{ADFD66FF-1C88-42BF-9790-8593448DF1D1}" srcId="{43D2896C-86A0-44E1-83BE-5098CB9E9996}" destId="{80847E2A-7F3B-4788-A74F-18D112620631}" srcOrd="0" destOrd="0" parTransId="{494B262C-0CA1-472D-A13C-6ED879049DF6}" sibTransId="{C9BE9EBA-84D9-4A02-A028-0A675D17AD17}"/>
    <dgm:cxn modelId="{F110E206-4106-4DF0-B6F1-D2D8FB9E4B52}" type="presParOf" srcId="{ACEA258B-03C6-41B1-8A65-647BEE983F55}" destId="{5EF927CE-63D3-4BA5-89A9-5588F7B56D4B}" srcOrd="0" destOrd="0" presId="urn:diagrams.loki3.com/BracketList"/>
    <dgm:cxn modelId="{00BF8D04-D316-4379-9646-05B2B8CBA068}" type="presParOf" srcId="{5EF927CE-63D3-4BA5-89A9-5588F7B56D4B}" destId="{2D826763-FDCA-4B73-9FE9-10A84CBB8032}" srcOrd="0" destOrd="0" presId="urn:diagrams.loki3.com/BracketList"/>
    <dgm:cxn modelId="{BC41FB78-12C8-48A8-AA82-E308D16C6E82}" type="presParOf" srcId="{5EF927CE-63D3-4BA5-89A9-5588F7B56D4B}" destId="{9AF09C70-D86D-43B8-82BA-4BEE42CF64CE}" srcOrd="1" destOrd="0" presId="urn:diagrams.loki3.com/BracketList"/>
    <dgm:cxn modelId="{A3BD1AF7-2F12-4045-A99B-9AF99650BEF1}" type="presParOf" srcId="{5EF927CE-63D3-4BA5-89A9-5588F7B56D4B}" destId="{227437EB-E544-4BF6-8A55-76129B60EDBC}" srcOrd="2" destOrd="0" presId="urn:diagrams.loki3.com/BracketList"/>
    <dgm:cxn modelId="{A98EA6DF-A431-46A4-9DBA-E06954B9D9DC}" type="presParOf" srcId="{5EF927CE-63D3-4BA5-89A9-5588F7B56D4B}" destId="{3B3F2F47-B259-42D3-94D4-98FC07991E5A}" srcOrd="3" destOrd="0" presId="urn:diagrams.loki3.com/BracketList"/>
    <dgm:cxn modelId="{8DCB3649-AD41-4E42-8EA3-305DAF74F115}" type="presParOf" srcId="{ACEA258B-03C6-41B1-8A65-647BEE983F55}" destId="{68E15907-E44D-46C1-93DD-365F70DCB701}" srcOrd="1" destOrd="0" presId="urn:diagrams.loki3.com/BracketList"/>
    <dgm:cxn modelId="{1F972E33-8C26-4426-A167-5CB5679F6C28}" type="presParOf" srcId="{ACEA258B-03C6-41B1-8A65-647BEE983F55}" destId="{64C8E1D3-154F-421B-88EC-C7CB97365494}" srcOrd="2" destOrd="0" presId="urn:diagrams.loki3.com/BracketList"/>
    <dgm:cxn modelId="{E775F8E0-A1C4-4CB1-8C20-7307B1B837BD}" type="presParOf" srcId="{64C8E1D3-154F-421B-88EC-C7CB97365494}" destId="{152139BC-3468-43B7-83E2-FBD439A798A9}" srcOrd="0" destOrd="0" presId="urn:diagrams.loki3.com/BracketList"/>
    <dgm:cxn modelId="{900403DA-6242-48E2-83F1-B0A4AEDF94FB}" type="presParOf" srcId="{64C8E1D3-154F-421B-88EC-C7CB97365494}" destId="{FDB4201D-C213-4BCD-AEC4-4AB21ACCC925}" srcOrd="1" destOrd="0" presId="urn:diagrams.loki3.com/BracketList"/>
    <dgm:cxn modelId="{0357AD6E-0973-4AA2-96CE-22A79BAF2AA1}" type="presParOf" srcId="{64C8E1D3-154F-421B-88EC-C7CB97365494}" destId="{D7454324-1A8E-42F6-86DA-05E501AF5395}" srcOrd="2" destOrd="0" presId="urn:diagrams.loki3.com/BracketList"/>
    <dgm:cxn modelId="{E0D5F94D-339E-4C84-893B-1CCF059C0775}" type="presParOf" srcId="{64C8E1D3-154F-421B-88EC-C7CB97365494}" destId="{14EAB2A6-E428-4F5E-92B7-4B598359BAC6}" srcOrd="3" destOrd="0" presId="urn:diagrams.loki3.com/BracketList"/>
    <dgm:cxn modelId="{4B771A6E-5D40-4FE4-8B44-2D1FECD88886}" type="presParOf" srcId="{ACEA258B-03C6-41B1-8A65-647BEE983F55}" destId="{D3B48C60-C4D2-439B-88C2-B27AD09DF93A}" srcOrd="3" destOrd="0" presId="urn:diagrams.loki3.com/BracketList"/>
    <dgm:cxn modelId="{9899A42F-921B-4D9D-8E1C-ACA4E78FD07D}" type="presParOf" srcId="{ACEA258B-03C6-41B1-8A65-647BEE983F55}" destId="{0EE75B14-0FE0-4765-A44E-D80D7CA9F308}" srcOrd="4" destOrd="0" presId="urn:diagrams.loki3.com/BracketList"/>
    <dgm:cxn modelId="{185AC2D4-232E-4E92-A1BD-D2336B92293D}" type="presParOf" srcId="{0EE75B14-0FE0-4765-A44E-D80D7CA9F308}" destId="{24A96A51-9915-44AE-8A87-287452A6B1BC}" srcOrd="0" destOrd="0" presId="urn:diagrams.loki3.com/BracketList"/>
    <dgm:cxn modelId="{B7BD66BC-1D62-4860-B345-CA9F8F06B552}" type="presParOf" srcId="{0EE75B14-0FE0-4765-A44E-D80D7CA9F308}" destId="{900507F0-BF9E-4362-9950-5A36B3BBE3DB}" srcOrd="1" destOrd="0" presId="urn:diagrams.loki3.com/BracketList"/>
    <dgm:cxn modelId="{4A52F9CD-9EAC-40E6-858C-FDC7AB7986D2}" type="presParOf" srcId="{0EE75B14-0FE0-4765-A44E-D80D7CA9F308}" destId="{329DB5EC-9BAA-4400-82A0-29084EEB15F3}" srcOrd="2" destOrd="0" presId="urn:diagrams.loki3.com/BracketList"/>
    <dgm:cxn modelId="{8DA919E5-CF91-4ECB-840B-4792AA802714}" type="presParOf" srcId="{0EE75B14-0FE0-4765-A44E-D80D7CA9F308}" destId="{CE94B762-D7E1-4DC2-8487-B34162B7B124}" srcOrd="3" destOrd="0" presId="urn:diagrams.loki3.com/BracketList"/>
    <dgm:cxn modelId="{07A133F2-3FE2-4E78-9CDC-6DA49EBA4DF3}" type="presParOf" srcId="{ACEA258B-03C6-41B1-8A65-647BEE983F55}" destId="{EAB6E8BD-F5DF-452C-A3A1-A64321A573BE}" srcOrd="5" destOrd="0" presId="urn:diagrams.loki3.com/BracketList"/>
    <dgm:cxn modelId="{D98F882E-620D-4F8D-860E-EDB672963A15}" type="presParOf" srcId="{ACEA258B-03C6-41B1-8A65-647BEE983F55}" destId="{99E807DA-2DB2-4F86-BC48-668113AF59B8}" srcOrd="6" destOrd="0" presId="urn:diagrams.loki3.com/BracketList"/>
    <dgm:cxn modelId="{3C45542E-8D99-4332-850C-242C32059A1D}" type="presParOf" srcId="{99E807DA-2DB2-4F86-BC48-668113AF59B8}" destId="{AE911E8E-AABA-4293-9BDE-A4AEAF1818C3}" srcOrd="0" destOrd="0" presId="urn:diagrams.loki3.com/BracketList"/>
    <dgm:cxn modelId="{7B771727-A32A-4CF6-8E88-33488E4F10BA}" type="presParOf" srcId="{99E807DA-2DB2-4F86-BC48-668113AF59B8}" destId="{99882683-F5D0-46DE-8DCE-59928767F4C8}" srcOrd="1" destOrd="0" presId="urn:diagrams.loki3.com/BracketList"/>
    <dgm:cxn modelId="{E40EF8BE-6BE7-4F5E-B4BC-FDA4BE517996}" type="presParOf" srcId="{99E807DA-2DB2-4F86-BC48-668113AF59B8}" destId="{BB2B2996-9A93-48DA-9C8A-3AA5E837E470}" srcOrd="2" destOrd="0" presId="urn:diagrams.loki3.com/BracketList"/>
    <dgm:cxn modelId="{0750CA06-91A7-446D-8BE6-0433F887E39F}" type="presParOf" srcId="{99E807DA-2DB2-4F86-BC48-668113AF59B8}" destId="{9EAAA878-5E6D-44F1-B910-AAAF82BCB368}" srcOrd="3" destOrd="0" presId="urn:diagrams.loki3.com/BracketList"/>
    <dgm:cxn modelId="{7F8228D6-A8ED-48DE-9914-51380F878DDF}" type="presParOf" srcId="{ACEA258B-03C6-41B1-8A65-647BEE983F55}" destId="{B45B01A7-001A-44CE-9F29-5B28F524B023}" srcOrd="7" destOrd="0" presId="urn:diagrams.loki3.com/BracketList"/>
    <dgm:cxn modelId="{3381A8F8-45BE-49BD-8E03-9EF3D03BD3C0}" type="presParOf" srcId="{ACEA258B-03C6-41B1-8A65-647BEE983F55}" destId="{52BABE75-24BE-465B-BB92-4CE73287FF54}" srcOrd="8" destOrd="0" presId="urn:diagrams.loki3.com/BracketList"/>
    <dgm:cxn modelId="{95E2808E-E558-4F0D-930D-2726EC3E8CFD}" type="presParOf" srcId="{52BABE75-24BE-465B-BB92-4CE73287FF54}" destId="{F5006CDD-19E2-4552-8FED-EA40051ADBE4}" srcOrd="0" destOrd="0" presId="urn:diagrams.loki3.com/BracketList"/>
    <dgm:cxn modelId="{BEEF3ECC-8FA3-4096-AAFE-E29B4940AF58}" type="presParOf" srcId="{52BABE75-24BE-465B-BB92-4CE73287FF54}" destId="{818F188C-06C5-411F-8FA0-0AC4280D034F}" srcOrd="1" destOrd="0" presId="urn:diagrams.loki3.com/BracketList"/>
    <dgm:cxn modelId="{5CDF1E2A-ADF2-46FB-B4F8-E217C6521E3E}" type="presParOf" srcId="{52BABE75-24BE-465B-BB92-4CE73287FF54}" destId="{60D6363B-70E3-425E-B66D-99D76C877098}" srcOrd="2" destOrd="0" presId="urn:diagrams.loki3.com/BracketList"/>
    <dgm:cxn modelId="{FE467CDB-F980-46A2-8777-5BA0CEF51830}" type="presParOf" srcId="{52BABE75-24BE-465B-BB92-4CE73287FF54}" destId="{9585F91B-74AF-4D8F-A935-7952797572B9}" srcOrd="3" destOrd="0" presId="urn:diagrams.loki3.com/BracketList"/>
    <dgm:cxn modelId="{2772D25F-F697-490D-9492-E7556860CFB9}" type="presParOf" srcId="{ACEA258B-03C6-41B1-8A65-647BEE983F55}" destId="{D13D9140-FC62-4446-AF02-BFFA141FE4E7}" srcOrd="9" destOrd="0" presId="urn:diagrams.loki3.com/BracketList"/>
    <dgm:cxn modelId="{20C89786-0B1C-42D9-BA6E-8742D44D5CAB}" type="presParOf" srcId="{ACEA258B-03C6-41B1-8A65-647BEE983F55}" destId="{4006FAD8-390A-418D-9E93-B1418DFE3EAD}" srcOrd="10" destOrd="0" presId="urn:diagrams.loki3.com/BracketList"/>
    <dgm:cxn modelId="{55644ADC-6196-4E7A-B5AD-04FDBD84FDF1}" type="presParOf" srcId="{4006FAD8-390A-418D-9E93-B1418DFE3EAD}" destId="{49DC8A2C-63AE-4105-945A-06386FF48B38}" srcOrd="0" destOrd="0" presId="urn:diagrams.loki3.com/BracketList"/>
    <dgm:cxn modelId="{29AD8381-2280-429A-B258-62477214F5ED}" type="presParOf" srcId="{4006FAD8-390A-418D-9E93-B1418DFE3EAD}" destId="{7F351ED4-535B-4B8A-8F78-F99B83B9DC5A}" srcOrd="1" destOrd="0" presId="urn:diagrams.loki3.com/BracketList"/>
    <dgm:cxn modelId="{5259BF6F-CAAE-49BD-9891-A7BB0BA79F0E}" type="presParOf" srcId="{4006FAD8-390A-418D-9E93-B1418DFE3EAD}" destId="{39063389-7BD5-42C0-B7AB-3D79072AE7BC}" srcOrd="2" destOrd="0" presId="urn:diagrams.loki3.com/BracketList"/>
    <dgm:cxn modelId="{AF7B1DA2-ADE9-4C09-BAE8-F84938E55408}" type="presParOf" srcId="{4006FAD8-390A-418D-9E93-B1418DFE3EAD}" destId="{7281F3EB-F11B-49C4-B426-A4BFAD7FF41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21C69-CD22-4C57-BD7C-338996B37439}">
      <dsp:nvSpPr>
        <dsp:cNvPr id="0" name=""/>
        <dsp:cNvSpPr/>
      </dsp:nvSpPr>
      <dsp:spPr>
        <a:xfrm>
          <a:off x="0" y="0"/>
          <a:ext cx="173313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18CDD-C65D-48FE-9E47-7FDE67BF8038}">
      <dsp:nvSpPr>
        <dsp:cNvPr id="0" name=""/>
        <dsp:cNvSpPr/>
      </dsp:nvSpPr>
      <dsp:spPr>
        <a:xfrm>
          <a:off x="0" y="0"/>
          <a:ext cx="17331380" cy="1790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b="1" kern="1200" dirty="0">
              <a:highlight>
                <a:srgbClr val="FFFF00"/>
              </a:highlight>
            </a:rPr>
            <a:t>SEKSI</a:t>
          </a:r>
          <a:endParaRPr lang="en-US" sz="5100" kern="1200" dirty="0">
            <a:highlight>
              <a:srgbClr val="FFFF00"/>
            </a:highlight>
          </a:endParaRPr>
        </a:p>
      </dsp:txBody>
      <dsp:txXfrm>
        <a:off x="0" y="0"/>
        <a:ext cx="17331380" cy="1790700"/>
      </dsp:txXfrm>
    </dsp:sp>
    <dsp:sp modelId="{55C2934B-4CBA-44CA-8272-339E22742D98}">
      <dsp:nvSpPr>
        <dsp:cNvPr id="0" name=""/>
        <dsp:cNvSpPr/>
      </dsp:nvSpPr>
      <dsp:spPr>
        <a:xfrm>
          <a:off x="0" y="1790700"/>
          <a:ext cx="173313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530C1-63AA-42CA-894F-1C96108F1980}">
      <dsp:nvSpPr>
        <dsp:cNvPr id="0" name=""/>
        <dsp:cNvSpPr/>
      </dsp:nvSpPr>
      <dsp:spPr>
        <a:xfrm>
          <a:off x="0" y="1790700"/>
          <a:ext cx="17331380" cy="1790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b="1" kern="1200" dirty="0">
              <a:highlight>
                <a:srgbClr val="00FF00"/>
              </a:highlight>
              <a:latin typeface="Verdana" panose="020B0604030504040204" pitchFamily="34" charset="0"/>
              <a:ea typeface="Verdana" panose="020B0604030504040204" pitchFamily="34" charset="0"/>
            </a:rPr>
            <a:t>KEGIATAN SALAT IDULFITRI 1447 H / 2026 M </a:t>
          </a:r>
          <a:endParaRPr lang="en-US" sz="5100" kern="1200" dirty="0">
            <a:highlight>
              <a:srgbClr val="00FF00"/>
            </a:highlight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1790700"/>
        <a:ext cx="17331380" cy="17907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26763-FDCA-4B73-9FE9-10A84CBB8032}">
      <dsp:nvSpPr>
        <dsp:cNvPr id="0" name=""/>
        <dsp:cNvSpPr/>
      </dsp:nvSpPr>
      <dsp:spPr>
        <a:xfrm>
          <a:off x="0" y="276799"/>
          <a:ext cx="3352800" cy="126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168" tIns="162560" rIns="455168" bIns="162560" numCol="1" spcCol="1270" anchor="ctr" anchorCtr="0">
          <a:noAutofit/>
        </a:bodyPr>
        <a:lstStyle/>
        <a:p>
          <a:pPr marL="0" lvl="0" indent="0" algn="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1</a:t>
          </a:r>
          <a:endParaRPr lang="en-ID" sz="6400" kern="1200" dirty="0"/>
        </a:p>
      </dsp:txBody>
      <dsp:txXfrm>
        <a:off x="0" y="276799"/>
        <a:ext cx="3352800" cy="1267200"/>
      </dsp:txXfrm>
    </dsp:sp>
    <dsp:sp modelId="{9AF09C70-D86D-43B8-82BA-4BEE42CF64CE}">
      <dsp:nvSpPr>
        <dsp:cNvPr id="0" name=""/>
        <dsp:cNvSpPr/>
      </dsp:nvSpPr>
      <dsp:spPr>
        <a:xfrm>
          <a:off x="3352799" y="237199"/>
          <a:ext cx="670560" cy="13464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F2F47-B259-42D3-94D4-98FC07991E5A}">
      <dsp:nvSpPr>
        <dsp:cNvPr id="0" name=""/>
        <dsp:cNvSpPr/>
      </dsp:nvSpPr>
      <dsp:spPr>
        <a:xfrm>
          <a:off x="4291583" y="237199"/>
          <a:ext cx="9119616" cy="134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285750" lvl="1" indent="-285750" algn="l" defTabSz="2844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400" kern="1200" dirty="0"/>
            <a:t> </a:t>
          </a:r>
          <a:r>
            <a:rPr lang="en-US" sz="6400" kern="1200" dirty="0" err="1"/>
            <a:t>Susunan</a:t>
          </a:r>
          <a:r>
            <a:rPr lang="en-US" sz="6400" kern="1200" dirty="0"/>
            <a:t> acara/Rundown </a:t>
          </a:r>
          <a:endParaRPr lang="en-ID" sz="6400" kern="1200" dirty="0"/>
        </a:p>
      </dsp:txBody>
      <dsp:txXfrm>
        <a:off x="4291583" y="237199"/>
        <a:ext cx="9119616" cy="1346400"/>
      </dsp:txXfrm>
    </dsp:sp>
    <dsp:sp modelId="{8679FEB6-C749-4933-9966-6768D74ED8DE}">
      <dsp:nvSpPr>
        <dsp:cNvPr id="0" name=""/>
        <dsp:cNvSpPr/>
      </dsp:nvSpPr>
      <dsp:spPr>
        <a:xfrm>
          <a:off x="0" y="1853599"/>
          <a:ext cx="3352800" cy="126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168" tIns="162560" rIns="455168" bIns="162560" numCol="1" spcCol="1270" anchor="ctr" anchorCtr="0">
          <a:noAutofit/>
        </a:bodyPr>
        <a:lstStyle/>
        <a:p>
          <a:pPr marL="0" lvl="0" indent="0" algn="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/>
            <a:t>2</a:t>
          </a:r>
          <a:endParaRPr lang="en-ID" sz="6400" kern="1200" dirty="0"/>
        </a:p>
      </dsp:txBody>
      <dsp:txXfrm>
        <a:off x="0" y="1853599"/>
        <a:ext cx="3352800" cy="1267200"/>
      </dsp:txXfrm>
    </dsp:sp>
    <dsp:sp modelId="{3287B584-6D29-4172-9E1B-9AE1AC0DAFA4}">
      <dsp:nvSpPr>
        <dsp:cNvPr id="0" name=""/>
        <dsp:cNvSpPr/>
      </dsp:nvSpPr>
      <dsp:spPr>
        <a:xfrm>
          <a:off x="3352799" y="1813999"/>
          <a:ext cx="670560" cy="13464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045F8-777C-4E59-8664-3E3EBB989121}">
      <dsp:nvSpPr>
        <dsp:cNvPr id="0" name=""/>
        <dsp:cNvSpPr/>
      </dsp:nvSpPr>
      <dsp:spPr>
        <a:xfrm>
          <a:off x="4291583" y="1813999"/>
          <a:ext cx="9119616" cy="134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285750" lvl="1" indent="-285750" algn="l" defTabSz="2844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400" kern="1200" dirty="0"/>
            <a:t> </a:t>
          </a:r>
          <a:r>
            <a:rPr lang="en-US" sz="6400" kern="1200" dirty="0" err="1"/>
            <a:t>Pesawat</a:t>
          </a:r>
          <a:r>
            <a:rPr lang="en-US" sz="6400" kern="1200" dirty="0"/>
            <a:t> </a:t>
          </a:r>
          <a:r>
            <a:rPr lang="en-US" sz="6400" kern="1200" dirty="0" err="1"/>
            <a:t>Nirawak</a:t>
          </a:r>
          <a:r>
            <a:rPr lang="en-US" sz="6400" kern="1200" dirty="0"/>
            <a:t>/Drone</a:t>
          </a:r>
          <a:endParaRPr lang="en-ID" sz="6400" kern="1200" dirty="0"/>
        </a:p>
      </dsp:txBody>
      <dsp:txXfrm>
        <a:off x="4291583" y="1813999"/>
        <a:ext cx="9119616" cy="1346400"/>
      </dsp:txXfrm>
    </dsp:sp>
    <dsp:sp modelId="{152139BC-3468-43B7-83E2-FBD439A798A9}">
      <dsp:nvSpPr>
        <dsp:cNvPr id="0" name=""/>
        <dsp:cNvSpPr/>
      </dsp:nvSpPr>
      <dsp:spPr>
        <a:xfrm>
          <a:off x="0" y="3430399"/>
          <a:ext cx="3352800" cy="126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168" tIns="162560" rIns="455168" bIns="162560" numCol="1" spcCol="1270" anchor="ctr" anchorCtr="0">
          <a:noAutofit/>
        </a:bodyPr>
        <a:lstStyle/>
        <a:p>
          <a:pPr marL="0" lvl="0" indent="0" algn="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3</a:t>
          </a:r>
          <a:endParaRPr lang="en-ID" sz="6400" kern="1200" dirty="0"/>
        </a:p>
      </dsp:txBody>
      <dsp:txXfrm>
        <a:off x="0" y="3430399"/>
        <a:ext cx="3352800" cy="1267200"/>
      </dsp:txXfrm>
    </dsp:sp>
    <dsp:sp modelId="{FDB4201D-C213-4BCD-AEC4-4AB21ACCC925}">
      <dsp:nvSpPr>
        <dsp:cNvPr id="0" name=""/>
        <dsp:cNvSpPr/>
      </dsp:nvSpPr>
      <dsp:spPr>
        <a:xfrm>
          <a:off x="3352799" y="3390799"/>
          <a:ext cx="670560" cy="13464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EAB2A6-E428-4F5E-92B7-4B598359BAC6}">
      <dsp:nvSpPr>
        <dsp:cNvPr id="0" name=""/>
        <dsp:cNvSpPr/>
      </dsp:nvSpPr>
      <dsp:spPr>
        <a:xfrm>
          <a:off x="4291583" y="3390799"/>
          <a:ext cx="9119616" cy="134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285750" lvl="1" indent="-285750" algn="l" defTabSz="2844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400" kern="1200" dirty="0"/>
            <a:t> Parkir </a:t>
          </a:r>
          <a:r>
            <a:rPr lang="en-US" sz="6400" kern="1200" dirty="0" err="1"/>
            <a:t>Khusus</a:t>
          </a:r>
          <a:r>
            <a:rPr lang="en-US" sz="6400" kern="1200" dirty="0"/>
            <a:t> Khatib</a:t>
          </a:r>
          <a:endParaRPr lang="en-ID" sz="6400" kern="1200" dirty="0"/>
        </a:p>
      </dsp:txBody>
      <dsp:txXfrm>
        <a:off x="4291583" y="3390799"/>
        <a:ext cx="9119616" cy="1346400"/>
      </dsp:txXfrm>
    </dsp:sp>
    <dsp:sp modelId="{24A96A51-9915-44AE-8A87-287452A6B1BC}">
      <dsp:nvSpPr>
        <dsp:cNvPr id="0" name=""/>
        <dsp:cNvSpPr/>
      </dsp:nvSpPr>
      <dsp:spPr>
        <a:xfrm>
          <a:off x="0" y="5007199"/>
          <a:ext cx="3352800" cy="126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168" tIns="162560" rIns="455168" bIns="162560" numCol="1" spcCol="1270" anchor="ctr" anchorCtr="0">
          <a:noAutofit/>
        </a:bodyPr>
        <a:lstStyle/>
        <a:p>
          <a:pPr marL="0" lvl="0" indent="0" algn="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4</a:t>
          </a:r>
          <a:endParaRPr lang="en-ID" sz="6400" kern="1200" dirty="0"/>
        </a:p>
      </dsp:txBody>
      <dsp:txXfrm>
        <a:off x="0" y="5007199"/>
        <a:ext cx="3352800" cy="1267200"/>
      </dsp:txXfrm>
    </dsp:sp>
    <dsp:sp modelId="{900507F0-BF9E-4362-9950-5A36B3BBE3DB}">
      <dsp:nvSpPr>
        <dsp:cNvPr id="0" name=""/>
        <dsp:cNvSpPr/>
      </dsp:nvSpPr>
      <dsp:spPr>
        <a:xfrm>
          <a:off x="3352799" y="4967600"/>
          <a:ext cx="670560" cy="13464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94B762-D7E1-4DC2-8487-B34162B7B124}">
      <dsp:nvSpPr>
        <dsp:cNvPr id="0" name=""/>
        <dsp:cNvSpPr/>
      </dsp:nvSpPr>
      <dsp:spPr>
        <a:xfrm>
          <a:off x="4291583" y="4967600"/>
          <a:ext cx="9119616" cy="134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285750" lvl="1" indent="-285750" algn="l" defTabSz="2844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400" kern="1200" dirty="0"/>
            <a:t> Salaman </a:t>
          </a:r>
          <a:r>
            <a:rPr lang="en-US" sz="6400" kern="1200" dirty="0" err="1"/>
            <a:t>setelah</a:t>
          </a:r>
          <a:r>
            <a:rPr lang="en-US" sz="6400" kern="1200" dirty="0"/>
            <a:t> Salat</a:t>
          </a:r>
          <a:endParaRPr lang="en-ID" sz="6400" kern="1200" dirty="0"/>
        </a:p>
      </dsp:txBody>
      <dsp:txXfrm>
        <a:off x="4291583" y="4967600"/>
        <a:ext cx="9119616" cy="1346400"/>
      </dsp:txXfrm>
    </dsp:sp>
    <dsp:sp modelId="{AE911E8E-AABA-4293-9BDE-A4AEAF1818C3}">
      <dsp:nvSpPr>
        <dsp:cNvPr id="0" name=""/>
        <dsp:cNvSpPr/>
      </dsp:nvSpPr>
      <dsp:spPr>
        <a:xfrm>
          <a:off x="0" y="6584000"/>
          <a:ext cx="3352800" cy="126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168" tIns="162560" rIns="455168" bIns="162560" numCol="1" spcCol="1270" anchor="ctr" anchorCtr="0">
          <a:noAutofit/>
        </a:bodyPr>
        <a:lstStyle/>
        <a:p>
          <a:pPr marL="0" lvl="0" indent="0" algn="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5</a:t>
          </a:r>
          <a:endParaRPr lang="en-ID" sz="6400" kern="1200" dirty="0"/>
        </a:p>
      </dsp:txBody>
      <dsp:txXfrm>
        <a:off x="0" y="6584000"/>
        <a:ext cx="3352800" cy="1267200"/>
      </dsp:txXfrm>
    </dsp:sp>
    <dsp:sp modelId="{99882683-F5D0-46DE-8DCE-59928767F4C8}">
      <dsp:nvSpPr>
        <dsp:cNvPr id="0" name=""/>
        <dsp:cNvSpPr/>
      </dsp:nvSpPr>
      <dsp:spPr>
        <a:xfrm>
          <a:off x="3352799" y="6544400"/>
          <a:ext cx="670560" cy="13464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AAA878-5E6D-44F1-B910-AAAF82BCB368}">
      <dsp:nvSpPr>
        <dsp:cNvPr id="0" name=""/>
        <dsp:cNvSpPr/>
      </dsp:nvSpPr>
      <dsp:spPr>
        <a:xfrm>
          <a:off x="4291583" y="6544400"/>
          <a:ext cx="9119616" cy="134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285750" lvl="1" indent="-285750" algn="l" defTabSz="2844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400" kern="1200" dirty="0"/>
            <a:t> Alas </a:t>
          </a:r>
          <a:r>
            <a:rPr lang="en-US" sz="6400" kern="1200" dirty="0" err="1"/>
            <a:t>terpal</a:t>
          </a:r>
          <a:r>
            <a:rPr lang="en-US" sz="6400" kern="1200" dirty="0"/>
            <a:t> </a:t>
          </a:r>
          <a:r>
            <a:rPr lang="en-US" sz="6400" kern="1200" dirty="0" err="1"/>
            <a:t>tambahan</a:t>
          </a:r>
          <a:endParaRPr lang="en-ID" sz="6400" kern="1200" dirty="0"/>
        </a:p>
      </dsp:txBody>
      <dsp:txXfrm>
        <a:off x="4291583" y="6544400"/>
        <a:ext cx="9119616" cy="1346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26763-FDCA-4B73-9FE9-10A84CBB8032}">
      <dsp:nvSpPr>
        <dsp:cNvPr id="0" name=""/>
        <dsp:cNvSpPr/>
      </dsp:nvSpPr>
      <dsp:spPr>
        <a:xfrm>
          <a:off x="0" y="28399"/>
          <a:ext cx="3790950" cy="1168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1</a:t>
          </a:r>
          <a:endParaRPr lang="en-ID" sz="2800" kern="1200" dirty="0"/>
        </a:p>
      </dsp:txBody>
      <dsp:txXfrm>
        <a:off x="0" y="28399"/>
        <a:ext cx="3790950" cy="1168200"/>
      </dsp:txXfrm>
    </dsp:sp>
    <dsp:sp modelId="{9AF09C70-D86D-43B8-82BA-4BEE42CF64CE}">
      <dsp:nvSpPr>
        <dsp:cNvPr id="0" name=""/>
        <dsp:cNvSpPr/>
      </dsp:nvSpPr>
      <dsp:spPr>
        <a:xfrm>
          <a:off x="3790949" y="28399"/>
          <a:ext cx="758190" cy="11682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F2F47-B259-42D3-94D4-98FC07991E5A}">
      <dsp:nvSpPr>
        <dsp:cNvPr id="0" name=""/>
        <dsp:cNvSpPr/>
      </dsp:nvSpPr>
      <dsp:spPr>
        <a:xfrm>
          <a:off x="4852415" y="28399"/>
          <a:ext cx="10311384" cy="1168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Makan/</a:t>
          </a:r>
          <a:r>
            <a:rPr lang="en-US" sz="2800" kern="1200" dirty="0" err="1"/>
            <a:t>minum</a:t>
          </a:r>
          <a:r>
            <a:rPr lang="en-US" sz="2800" kern="1200" dirty="0"/>
            <a:t> </a:t>
          </a:r>
          <a:r>
            <a:rPr lang="en-US" sz="2800" kern="1200" dirty="0" err="1"/>
            <a:t>sebelum</a:t>
          </a:r>
          <a:r>
            <a:rPr lang="en-US" sz="2800" kern="1200" dirty="0"/>
            <a:t> </a:t>
          </a:r>
          <a:r>
            <a:rPr lang="en-US" sz="2800" kern="1200" dirty="0" err="1"/>
            <a:t>berangkat</a:t>
          </a:r>
          <a:r>
            <a:rPr lang="en-US" sz="2800" kern="1200" dirty="0"/>
            <a:t> Salat </a:t>
          </a:r>
          <a:r>
            <a:rPr lang="en-US" sz="2800" kern="1200" dirty="0" err="1"/>
            <a:t>Idulfitri</a:t>
          </a:r>
          <a:endParaRPr lang="en-ID" sz="2800" kern="1200" dirty="0"/>
        </a:p>
      </dsp:txBody>
      <dsp:txXfrm>
        <a:off x="4852415" y="28399"/>
        <a:ext cx="10311384" cy="1168200"/>
      </dsp:txXfrm>
    </dsp:sp>
    <dsp:sp modelId="{152139BC-3468-43B7-83E2-FBD439A798A9}">
      <dsp:nvSpPr>
        <dsp:cNvPr id="0" name=""/>
        <dsp:cNvSpPr/>
      </dsp:nvSpPr>
      <dsp:spPr>
        <a:xfrm>
          <a:off x="0" y="1408999"/>
          <a:ext cx="3790950" cy="1168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2</a:t>
          </a:r>
          <a:endParaRPr lang="en-ID" sz="2800" kern="1200" dirty="0"/>
        </a:p>
      </dsp:txBody>
      <dsp:txXfrm>
        <a:off x="0" y="1408999"/>
        <a:ext cx="3790950" cy="1168200"/>
      </dsp:txXfrm>
    </dsp:sp>
    <dsp:sp modelId="{FDB4201D-C213-4BCD-AEC4-4AB21ACCC925}">
      <dsp:nvSpPr>
        <dsp:cNvPr id="0" name=""/>
        <dsp:cNvSpPr/>
      </dsp:nvSpPr>
      <dsp:spPr>
        <a:xfrm>
          <a:off x="3790949" y="1408999"/>
          <a:ext cx="758190" cy="11682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EAB2A6-E428-4F5E-92B7-4B598359BAC6}">
      <dsp:nvSpPr>
        <dsp:cNvPr id="0" name=""/>
        <dsp:cNvSpPr/>
      </dsp:nvSpPr>
      <dsp:spPr>
        <a:xfrm>
          <a:off x="4852415" y="1408999"/>
          <a:ext cx="10311384" cy="1168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Datang </a:t>
          </a:r>
          <a:r>
            <a:rPr lang="en-US" sz="2800" kern="1200" dirty="0" err="1"/>
            <a:t>dalam</a:t>
          </a:r>
          <a:r>
            <a:rPr lang="en-US" sz="2800" kern="1200" dirty="0"/>
            <a:t> </a:t>
          </a:r>
          <a:r>
            <a:rPr lang="en-US" sz="2800" kern="1200" dirty="0" err="1"/>
            <a:t>keadaan</a:t>
          </a:r>
          <a:r>
            <a:rPr lang="en-US" sz="2800" kern="1200" dirty="0"/>
            <a:t> </a:t>
          </a:r>
          <a:r>
            <a:rPr lang="en-US" sz="2800" kern="1200" dirty="0" err="1"/>
            <a:t>berwudu</a:t>
          </a:r>
          <a:endParaRPr lang="en-ID" sz="2800" kern="1200" dirty="0"/>
        </a:p>
      </dsp:txBody>
      <dsp:txXfrm>
        <a:off x="4852415" y="1408999"/>
        <a:ext cx="10311384" cy="1168200"/>
      </dsp:txXfrm>
    </dsp:sp>
    <dsp:sp modelId="{24A96A51-9915-44AE-8A87-287452A6B1BC}">
      <dsp:nvSpPr>
        <dsp:cNvPr id="0" name=""/>
        <dsp:cNvSpPr/>
      </dsp:nvSpPr>
      <dsp:spPr>
        <a:xfrm>
          <a:off x="0" y="2789599"/>
          <a:ext cx="3790950" cy="1168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3</a:t>
          </a:r>
          <a:endParaRPr lang="en-ID" sz="2800" kern="1200" dirty="0"/>
        </a:p>
      </dsp:txBody>
      <dsp:txXfrm>
        <a:off x="0" y="2789599"/>
        <a:ext cx="3790950" cy="1168200"/>
      </dsp:txXfrm>
    </dsp:sp>
    <dsp:sp modelId="{900507F0-BF9E-4362-9950-5A36B3BBE3DB}">
      <dsp:nvSpPr>
        <dsp:cNvPr id="0" name=""/>
        <dsp:cNvSpPr/>
      </dsp:nvSpPr>
      <dsp:spPr>
        <a:xfrm>
          <a:off x="3790949" y="2789599"/>
          <a:ext cx="758190" cy="11682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94B762-D7E1-4DC2-8487-B34162B7B124}">
      <dsp:nvSpPr>
        <dsp:cNvPr id="0" name=""/>
        <dsp:cNvSpPr/>
      </dsp:nvSpPr>
      <dsp:spPr>
        <a:xfrm>
          <a:off x="4852415" y="2789599"/>
          <a:ext cx="10311384" cy="1168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/>
            <a:t>Membawa</a:t>
          </a:r>
          <a:r>
            <a:rPr lang="en-US" sz="2800" kern="1200" dirty="0"/>
            <a:t> alas salat/</a:t>
          </a:r>
          <a:r>
            <a:rPr lang="en-US" sz="2800" kern="1200" dirty="0" err="1"/>
            <a:t>sajadah</a:t>
          </a:r>
          <a:r>
            <a:rPr lang="en-US" sz="2800" kern="1200" dirty="0"/>
            <a:t> </a:t>
          </a:r>
          <a:endParaRPr lang="en-ID" sz="2800" kern="1200" dirty="0"/>
        </a:p>
      </dsp:txBody>
      <dsp:txXfrm>
        <a:off x="4852415" y="2789599"/>
        <a:ext cx="10311384" cy="1168200"/>
      </dsp:txXfrm>
    </dsp:sp>
    <dsp:sp modelId="{AE911E8E-AABA-4293-9BDE-A4AEAF1818C3}">
      <dsp:nvSpPr>
        <dsp:cNvPr id="0" name=""/>
        <dsp:cNvSpPr/>
      </dsp:nvSpPr>
      <dsp:spPr>
        <a:xfrm>
          <a:off x="0" y="4170200"/>
          <a:ext cx="3790950" cy="1168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4</a:t>
          </a:r>
          <a:endParaRPr lang="en-ID" sz="2800" kern="1200" dirty="0"/>
        </a:p>
      </dsp:txBody>
      <dsp:txXfrm>
        <a:off x="0" y="4170200"/>
        <a:ext cx="3790950" cy="1168200"/>
      </dsp:txXfrm>
    </dsp:sp>
    <dsp:sp modelId="{99882683-F5D0-46DE-8DCE-59928767F4C8}">
      <dsp:nvSpPr>
        <dsp:cNvPr id="0" name=""/>
        <dsp:cNvSpPr/>
      </dsp:nvSpPr>
      <dsp:spPr>
        <a:xfrm>
          <a:off x="3790949" y="4170200"/>
          <a:ext cx="758190" cy="11682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AAA878-5E6D-44F1-B910-AAAF82BCB368}">
      <dsp:nvSpPr>
        <dsp:cNvPr id="0" name=""/>
        <dsp:cNvSpPr/>
      </dsp:nvSpPr>
      <dsp:spPr>
        <a:xfrm>
          <a:off x="4852415" y="4170200"/>
          <a:ext cx="10311384" cy="1168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/>
            <a:t>Membawa</a:t>
          </a:r>
          <a:r>
            <a:rPr lang="en-US" sz="2800" kern="1200" dirty="0"/>
            <a:t> </a:t>
          </a:r>
          <a:r>
            <a:rPr lang="en-US" sz="2800" kern="1200" dirty="0" err="1"/>
            <a:t>kantong</a:t>
          </a:r>
          <a:r>
            <a:rPr lang="en-US" sz="2800" kern="1200" dirty="0"/>
            <a:t> </a:t>
          </a:r>
          <a:r>
            <a:rPr lang="en-US" sz="2800" kern="1200" dirty="0" err="1"/>
            <a:t>plastik</a:t>
          </a:r>
          <a:r>
            <a:rPr lang="en-US" sz="2800" kern="1200" dirty="0"/>
            <a:t> </a:t>
          </a:r>
          <a:r>
            <a:rPr lang="en-US" sz="2800" kern="1200" dirty="0" err="1"/>
            <a:t>untuk</a:t>
          </a:r>
          <a:r>
            <a:rPr lang="en-US" sz="2800" kern="1200" dirty="0"/>
            <a:t> </a:t>
          </a:r>
          <a:r>
            <a:rPr lang="en-US" sz="2800" kern="1200" dirty="0" err="1"/>
            <a:t>penempatan</a:t>
          </a:r>
          <a:r>
            <a:rPr lang="en-US" sz="2800" kern="1200" dirty="0"/>
            <a:t> alas kaki</a:t>
          </a:r>
          <a:endParaRPr lang="en-ID" sz="2800" kern="1200" dirty="0"/>
        </a:p>
      </dsp:txBody>
      <dsp:txXfrm>
        <a:off x="4852415" y="4170200"/>
        <a:ext cx="10311384" cy="1168200"/>
      </dsp:txXfrm>
    </dsp:sp>
    <dsp:sp modelId="{F5006CDD-19E2-4552-8FED-EA40051ADBE4}">
      <dsp:nvSpPr>
        <dsp:cNvPr id="0" name=""/>
        <dsp:cNvSpPr/>
      </dsp:nvSpPr>
      <dsp:spPr>
        <a:xfrm>
          <a:off x="0" y="5550800"/>
          <a:ext cx="3790950" cy="1168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5</a:t>
          </a:r>
          <a:endParaRPr lang="en-ID" sz="2800" kern="1200" dirty="0"/>
        </a:p>
      </dsp:txBody>
      <dsp:txXfrm>
        <a:off x="0" y="5550800"/>
        <a:ext cx="3790950" cy="1168200"/>
      </dsp:txXfrm>
    </dsp:sp>
    <dsp:sp modelId="{818F188C-06C5-411F-8FA0-0AC4280D034F}">
      <dsp:nvSpPr>
        <dsp:cNvPr id="0" name=""/>
        <dsp:cNvSpPr/>
      </dsp:nvSpPr>
      <dsp:spPr>
        <a:xfrm>
          <a:off x="3790949" y="5550800"/>
          <a:ext cx="758190" cy="11682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85F91B-74AF-4D8F-A935-7952797572B9}">
      <dsp:nvSpPr>
        <dsp:cNvPr id="0" name=""/>
        <dsp:cNvSpPr/>
      </dsp:nvSpPr>
      <dsp:spPr>
        <a:xfrm>
          <a:off x="4852415" y="5550800"/>
          <a:ext cx="10311384" cy="1168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Jalan kaki </a:t>
          </a:r>
          <a:r>
            <a:rPr lang="en-US" sz="2800" kern="1200" dirty="0" err="1"/>
            <a:t>atau</a:t>
          </a:r>
          <a:r>
            <a:rPr lang="en-US" sz="2800" kern="1200" dirty="0"/>
            <a:t> </a:t>
          </a:r>
          <a:r>
            <a:rPr lang="en-US" sz="2800" kern="1200" dirty="0" err="1"/>
            <a:t>menggunakan</a:t>
          </a:r>
          <a:r>
            <a:rPr lang="en-US" sz="2800" kern="1200" dirty="0"/>
            <a:t> </a:t>
          </a:r>
          <a:r>
            <a:rPr lang="en-US" sz="2800" kern="1200" dirty="0" err="1"/>
            <a:t>kendaraan</a:t>
          </a:r>
          <a:r>
            <a:rPr lang="en-US" sz="2800" kern="1200" dirty="0"/>
            <a:t> </a:t>
          </a:r>
          <a:r>
            <a:rPr lang="en-US" sz="2800" kern="1200" dirty="0" err="1"/>
            <a:t>roda</a:t>
          </a:r>
          <a:r>
            <a:rPr lang="en-US" sz="2800" kern="1200" dirty="0"/>
            <a:t> 2 (dua)</a:t>
          </a:r>
          <a:endParaRPr lang="en-ID" sz="2800" kern="1200" dirty="0"/>
        </a:p>
      </dsp:txBody>
      <dsp:txXfrm>
        <a:off x="4852415" y="5550800"/>
        <a:ext cx="10311384" cy="1168200"/>
      </dsp:txXfrm>
    </dsp:sp>
    <dsp:sp modelId="{49DC8A2C-63AE-4105-945A-06386FF48B38}">
      <dsp:nvSpPr>
        <dsp:cNvPr id="0" name=""/>
        <dsp:cNvSpPr/>
      </dsp:nvSpPr>
      <dsp:spPr>
        <a:xfrm>
          <a:off x="0" y="6931400"/>
          <a:ext cx="3790950" cy="1168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6</a:t>
          </a:r>
          <a:endParaRPr lang="en-ID" sz="2800" kern="1200" dirty="0"/>
        </a:p>
      </dsp:txBody>
      <dsp:txXfrm>
        <a:off x="0" y="6931400"/>
        <a:ext cx="3790950" cy="1168200"/>
      </dsp:txXfrm>
    </dsp:sp>
    <dsp:sp modelId="{7F351ED4-535B-4B8A-8F78-F99B83B9DC5A}">
      <dsp:nvSpPr>
        <dsp:cNvPr id="0" name=""/>
        <dsp:cNvSpPr/>
      </dsp:nvSpPr>
      <dsp:spPr>
        <a:xfrm>
          <a:off x="3790949" y="6931400"/>
          <a:ext cx="758190" cy="11682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81F3EB-F11B-49C4-B426-A4BFAD7FF412}">
      <dsp:nvSpPr>
        <dsp:cNvPr id="0" name=""/>
        <dsp:cNvSpPr/>
      </dsp:nvSpPr>
      <dsp:spPr>
        <a:xfrm>
          <a:off x="4852415" y="6931400"/>
          <a:ext cx="10311384" cy="1168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/>
            <a:t>Mengikuti</a:t>
          </a:r>
          <a:r>
            <a:rPr lang="en-US" sz="2800" kern="1200" dirty="0"/>
            <a:t> </a:t>
          </a:r>
          <a:r>
            <a:rPr lang="en-US" sz="2800" kern="1200" dirty="0" err="1"/>
            <a:t>rangkaian</a:t>
          </a:r>
          <a:r>
            <a:rPr lang="en-US" sz="2800" kern="1200" dirty="0"/>
            <a:t> salat </a:t>
          </a:r>
          <a:r>
            <a:rPr lang="en-US" sz="2800" kern="1200" dirty="0" err="1"/>
            <a:t>Idulfitri</a:t>
          </a:r>
          <a:r>
            <a:rPr lang="en-US" sz="2800" kern="1200" dirty="0"/>
            <a:t> </a:t>
          </a:r>
          <a:r>
            <a:rPr lang="en-US" sz="2800" kern="1200" dirty="0" err="1"/>
            <a:t>sampai</a:t>
          </a:r>
          <a:r>
            <a:rPr lang="en-US" sz="2800" kern="1200" dirty="0"/>
            <a:t> </a:t>
          </a:r>
          <a:r>
            <a:rPr lang="en-US" sz="2800" kern="1200" dirty="0" err="1"/>
            <a:t>selesai</a:t>
          </a:r>
          <a:endParaRPr lang="en-ID" sz="2800" kern="1200" dirty="0"/>
        </a:p>
      </dsp:txBody>
      <dsp:txXfrm>
        <a:off x="4852415" y="6931400"/>
        <a:ext cx="10311384" cy="1168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FBAC2-089D-46B1-B8AA-8732D9734404}" type="datetimeFigureOut">
              <a:rPr lang="en-ID" smtClean="0"/>
              <a:t>20/01/2026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1C00F-5B90-40F5-BD11-FE4B22860DB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82562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027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14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97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54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192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06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48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52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B3188E-2041-6296-4337-FE64AA9191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7" y="54820"/>
            <a:ext cx="88041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30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74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252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31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5.svg"/><Relationship Id="rId7" Type="http://schemas.openxmlformats.org/officeDocument/2006/relationships/diagramLayout" Target="../diagrams/layou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7.svg"/><Relationship Id="rId10" Type="http://schemas.microsoft.com/office/2007/relationships/diagramDrawing" Target="../diagrams/drawing2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5.svg"/><Relationship Id="rId7" Type="http://schemas.openxmlformats.org/officeDocument/2006/relationships/diagramLayout" Target="../diagrams/layou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image" Target="../media/image7.svg"/><Relationship Id="rId10" Type="http://schemas.microsoft.com/office/2007/relationships/diagramDrawing" Target="../diagrams/drawing3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444" b="-13444"/>
            </a:stretch>
          </a:blipFill>
        </p:spPr>
        <p:txBody>
          <a:bodyPr/>
          <a:lstStyle/>
          <a:p>
            <a:endParaRPr lang="en-ID" dirty="0"/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25C30CE4-8C07-5C65-74B2-B3E7E346B5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7" y="54820"/>
            <a:ext cx="880413" cy="900000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258AD29F-378C-7A48-7A97-85AC28ADD7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226015"/>
            <a:ext cx="9581130" cy="9794286"/>
          </a:xfrm>
          <a:prstGeom prst="rect">
            <a:avLst/>
          </a:prstGeom>
        </p:spPr>
      </p:pic>
      <p:graphicFrame>
        <p:nvGraphicFramePr>
          <p:cNvPr id="144" name="Title 1">
            <a:extLst>
              <a:ext uri="{FF2B5EF4-FFF2-40B4-BE49-F238E27FC236}">
                <a16:creationId xmlns:a16="http://schemas.microsoft.com/office/drawing/2014/main" id="{24683D96-7B03-755E-4DD7-0585E5658D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8052096"/>
              </p:ext>
            </p:extLst>
          </p:nvPr>
        </p:nvGraphicFramePr>
        <p:xfrm>
          <a:off x="956620" y="3162300"/>
          <a:ext cx="1733138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43455D-C7E0-42DA-79CB-D789F0BE1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C9207D2-F2B9-B92F-CFA2-3BD98ED6C5C2}"/>
              </a:ext>
            </a:extLst>
          </p:cNvPr>
          <p:cNvSpPr/>
          <p:nvPr/>
        </p:nvSpPr>
        <p:spPr>
          <a:xfrm rot="-10800000">
            <a:off x="14542307" y="0"/>
            <a:ext cx="4153625" cy="3239827"/>
          </a:xfrm>
          <a:custGeom>
            <a:avLst/>
            <a:gdLst/>
            <a:ahLst/>
            <a:cxnLst/>
            <a:rect l="l" t="t" r="r" b="b"/>
            <a:pathLst>
              <a:path w="4153625" h="3239827">
                <a:moveTo>
                  <a:pt x="0" y="0"/>
                </a:moveTo>
                <a:lnTo>
                  <a:pt x="4153625" y="0"/>
                </a:lnTo>
                <a:lnTo>
                  <a:pt x="4153625" y="3239827"/>
                </a:lnTo>
                <a:lnTo>
                  <a:pt x="0" y="32398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B5B667AC-0C50-3E03-2F41-279671CFBD6F}"/>
              </a:ext>
            </a:extLst>
          </p:cNvPr>
          <p:cNvSpPr/>
          <p:nvPr/>
        </p:nvSpPr>
        <p:spPr>
          <a:xfrm>
            <a:off x="0" y="7887609"/>
            <a:ext cx="3076142" cy="2399391"/>
          </a:xfrm>
          <a:custGeom>
            <a:avLst/>
            <a:gdLst/>
            <a:ahLst/>
            <a:cxnLst/>
            <a:rect l="l" t="t" r="r" b="b"/>
            <a:pathLst>
              <a:path w="3076142" h="2399391">
                <a:moveTo>
                  <a:pt x="0" y="0"/>
                </a:moveTo>
                <a:lnTo>
                  <a:pt x="3076142" y="0"/>
                </a:lnTo>
                <a:lnTo>
                  <a:pt x="3076142" y="2399391"/>
                </a:lnTo>
                <a:lnTo>
                  <a:pt x="0" y="23993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643BBA-7E3E-8C1E-4E04-63DB60848BB6}"/>
              </a:ext>
            </a:extLst>
          </p:cNvPr>
          <p:cNvSpPr txBox="1"/>
          <p:nvPr/>
        </p:nvSpPr>
        <p:spPr>
          <a:xfrm>
            <a:off x="1538071" y="-176911"/>
            <a:ext cx="13092329" cy="907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000" b="1" u="sng" dirty="0"/>
              <a:t>UMPAN BALIK/FEEDBACK TAHUN SEBELUMNYA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0192E88-63E5-EFD1-4023-380A543488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9678221"/>
              </p:ext>
            </p:extLst>
          </p:nvPr>
        </p:nvGraphicFramePr>
        <p:xfrm>
          <a:off x="-152400" y="777636"/>
          <a:ext cx="134112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689055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5CF273-3855-7A85-62EA-A7571AE15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6256935-0F40-B5FF-914C-28244BF2F406}"/>
              </a:ext>
            </a:extLst>
          </p:cNvPr>
          <p:cNvSpPr/>
          <p:nvPr/>
        </p:nvSpPr>
        <p:spPr>
          <a:xfrm rot="-10800000">
            <a:off x="14542307" y="0"/>
            <a:ext cx="4153625" cy="3239827"/>
          </a:xfrm>
          <a:custGeom>
            <a:avLst/>
            <a:gdLst/>
            <a:ahLst/>
            <a:cxnLst/>
            <a:rect l="l" t="t" r="r" b="b"/>
            <a:pathLst>
              <a:path w="4153625" h="3239827">
                <a:moveTo>
                  <a:pt x="0" y="0"/>
                </a:moveTo>
                <a:lnTo>
                  <a:pt x="4153625" y="0"/>
                </a:lnTo>
                <a:lnTo>
                  <a:pt x="4153625" y="3239827"/>
                </a:lnTo>
                <a:lnTo>
                  <a:pt x="0" y="32398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248AB2C4-FE9D-3C7C-3720-BEB0E991CB9C}"/>
              </a:ext>
            </a:extLst>
          </p:cNvPr>
          <p:cNvSpPr/>
          <p:nvPr/>
        </p:nvSpPr>
        <p:spPr>
          <a:xfrm>
            <a:off x="0" y="7887609"/>
            <a:ext cx="3076142" cy="2399391"/>
          </a:xfrm>
          <a:custGeom>
            <a:avLst/>
            <a:gdLst/>
            <a:ahLst/>
            <a:cxnLst/>
            <a:rect l="l" t="t" r="r" b="b"/>
            <a:pathLst>
              <a:path w="3076142" h="2399391">
                <a:moveTo>
                  <a:pt x="0" y="0"/>
                </a:moveTo>
                <a:lnTo>
                  <a:pt x="3076142" y="0"/>
                </a:lnTo>
                <a:lnTo>
                  <a:pt x="3076142" y="2399391"/>
                </a:lnTo>
                <a:lnTo>
                  <a:pt x="0" y="23993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336F2B-8E46-ACFE-C684-9B77492F34D9}"/>
              </a:ext>
            </a:extLst>
          </p:cNvPr>
          <p:cNvSpPr txBox="1"/>
          <p:nvPr/>
        </p:nvSpPr>
        <p:spPr>
          <a:xfrm>
            <a:off x="1538071" y="-176911"/>
            <a:ext cx="13092329" cy="907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000" b="1" u="sng" dirty="0"/>
              <a:t>IMBAUAN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2E7A186-BD5B-3FAA-F7D7-30ED8C5808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937892"/>
              </p:ext>
            </p:extLst>
          </p:nvPr>
        </p:nvGraphicFramePr>
        <p:xfrm>
          <a:off x="-838200" y="959304"/>
          <a:ext cx="151638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398247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DEE06E-6DA4-214D-1E60-92C728B6F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8C77554-B616-7FAD-1254-A789AB7243F5}"/>
              </a:ext>
            </a:extLst>
          </p:cNvPr>
          <p:cNvSpPr/>
          <p:nvPr/>
        </p:nvSpPr>
        <p:spPr>
          <a:xfrm rot="-10800000">
            <a:off x="14542307" y="0"/>
            <a:ext cx="4153625" cy="3239827"/>
          </a:xfrm>
          <a:custGeom>
            <a:avLst/>
            <a:gdLst/>
            <a:ahLst/>
            <a:cxnLst/>
            <a:rect l="l" t="t" r="r" b="b"/>
            <a:pathLst>
              <a:path w="4153625" h="3239827">
                <a:moveTo>
                  <a:pt x="0" y="0"/>
                </a:moveTo>
                <a:lnTo>
                  <a:pt x="4153625" y="0"/>
                </a:lnTo>
                <a:lnTo>
                  <a:pt x="4153625" y="3239827"/>
                </a:lnTo>
                <a:lnTo>
                  <a:pt x="0" y="32398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40D8204E-DCD5-B4E4-FD1A-F19CAE7F6899}"/>
              </a:ext>
            </a:extLst>
          </p:cNvPr>
          <p:cNvSpPr/>
          <p:nvPr/>
        </p:nvSpPr>
        <p:spPr>
          <a:xfrm>
            <a:off x="0" y="7887609"/>
            <a:ext cx="3076142" cy="2399391"/>
          </a:xfrm>
          <a:custGeom>
            <a:avLst/>
            <a:gdLst/>
            <a:ahLst/>
            <a:cxnLst/>
            <a:rect l="l" t="t" r="r" b="b"/>
            <a:pathLst>
              <a:path w="3076142" h="2399391">
                <a:moveTo>
                  <a:pt x="0" y="0"/>
                </a:moveTo>
                <a:lnTo>
                  <a:pt x="3076142" y="0"/>
                </a:lnTo>
                <a:lnTo>
                  <a:pt x="3076142" y="2399391"/>
                </a:lnTo>
                <a:lnTo>
                  <a:pt x="0" y="23993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DA610B-4B6C-2412-6E73-5F36E8EADA65}"/>
              </a:ext>
            </a:extLst>
          </p:cNvPr>
          <p:cNvSpPr txBox="1"/>
          <p:nvPr/>
        </p:nvSpPr>
        <p:spPr>
          <a:xfrm>
            <a:off x="457200" y="800100"/>
            <a:ext cx="17830800" cy="758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800" b="1" u="sng" dirty="0"/>
              <a:t>SALAT IDULFITRI 1447 H / 2026 M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000" dirty="0"/>
              <a:t>TANGGAL			: 1 SYAWAL 1447 H </a:t>
            </a:r>
            <a:r>
              <a:rPr lang="en-US" sz="4000" dirty="0" err="1"/>
              <a:t>bertepatan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20 / 21 MARET 2026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000" dirty="0"/>
              <a:t>WAKTU					: ± 07:00 WIB – SELESAI</a:t>
            </a:r>
          </a:p>
          <a:p>
            <a:r>
              <a:rPr lang="en-US" sz="4000" dirty="0"/>
              <a:t>LOKASI					: JALAN BOULEVARD PC (CLUSTER GARNET &amp; ALEXANDRITE) 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								 (</a:t>
            </a:r>
            <a:r>
              <a:rPr lang="en-US" sz="4000" dirty="0" err="1"/>
              <a:t>kapasitas</a:t>
            </a:r>
            <a:r>
              <a:rPr lang="en-US" sz="4000" dirty="0"/>
              <a:t> ± 2.300 Ikhwan, 1.000 </a:t>
            </a:r>
            <a:r>
              <a:rPr lang="en-US" sz="4000" dirty="0" err="1"/>
              <a:t>Akhwat</a:t>
            </a:r>
            <a:r>
              <a:rPr lang="en-US" sz="4000" dirty="0"/>
              <a:t>)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000" dirty="0"/>
              <a:t>IMAM SALAT		: UST AFIFI ANSHARI (0859 0433 6748)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000" dirty="0"/>
              <a:t>KHATIB					: UST.  Dr.  AHMAD HADI YASIN, LC., MA. ( 0817 9473 557)</a:t>
            </a:r>
          </a:p>
          <a:p>
            <a:endParaRPr lang="en-ID" sz="4000" dirty="0"/>
          </a:p>
        </p:txBody>
      </p:sp>
    </p:spTree>
    <p:extLst>
      <p:ext uri="{BB962C8B-B14F-4D97-AF65-F5344CB8AC3E}">
        <p14:creationId xmlns:p14="http://schemas.microsoft.com/office/powerpoint/2010/main" val="172504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8CDE96-06CE-7303-DAF8-46417C4BF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6975CFF-0A1B-6D31-40D8-5BDAF0C69045}"/>
              </a:ext>
            </a:extLst>
          </p:cNvPr>
          <p:cNvSpPr/>
          <p:nvPr/>
        </p:nvSpPr>
        <p:spPr>
          <a:xfrm rot="-10800000">
            <a:off x="14542307" y="0"/>
            <a:ext cx="4153625" cy="3239827"/>
          </a:xfrm>
          <a:custGeom>
            <a:avLst/>
            <a:gdLst/>
            <a:ahLst/>
            <a:cxnLst/>
            <a:rect l="l" t="t" r="r" b="b"/>
            <a:pathLst>
              <a:path w="4153625" h="3239827">
                <a:moveTo>
                  <a:pt x="0" y="0"/>
                </a:moveTo>
                <a:lnTo>
                  <a:pt x="4153625" y="0"/>
                </a:lnTo>
                <a:lnTo>
                  <a:pt x="4153625" y="3239827"/>
                </a:lnTo>
                <a:lnTo>
                  <a:pt x="0" y="32398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FD828E6C-065C-9C07-71CF-79324CD130E1}"/>
              </a:ext>
            </a:extLst>
          </p:cNvPr>
          <p:cNvSpPr/>
          <p:nvPr/>
        </p:nvSpPr>
        <p:spPr>
          <a:xfrm>
            <a:off x="0" y="7887609"/>
            <a:ext cx="3076142" cy="2399391"/>
          </a:xfrm>
          <a:custGeom>
            <a:avLst/>
            <a:gdLst/>
            <a:ahLst/>
            <a:cxnLst/>
            <a:rect l="l" t="t" r="r" b="b"/>
            <a:pathLst>
              <a:path w="3076142" h="2399391">
                <a:moveTo>
                  <a:pt x="0" y="0"/>
                </a:moveTo>
                <a:lnTo>
                  <a:pt x="3076142" y="0"/>
                </a:lnTo>
                <a:lnTo>
                  <a:pt x="3076142" y="2399391"/>
                </a:lnTo>
                <a:lnTo>
                  <a:pt x="0" y="23993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20CEA4-B07B-82D9-579B-EFBC0F6673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" t="19656" r="5537" b="17960"/>
          <a:stretch>
            <a:fillRect/>
          </a:stretch>
        </p:blipFill>
        <p:spPr>
          <a:xfrm>
            <a:off x="1177435" y="1345431"/>
            <a:ext cx="14214965" cy="7485302"/>
          </a:xfrm>
          <a:prstGeom prst="rect">
            <a:avLst/>
          </a:prstGeom>
        </p:spPr>
      </p:pic>
      <p:grpSp>
        <p:nvGrpSpPr>
          <p:cNvPr id="7" name="Group 3">
            <a:extLst>
              <a:ext uri="{FF2B5EF4-FFF2-40B4-BE49-F238E27FC236}">
                <a16:creationId xmlns:a16="http://schemas.microsoft.com/office/drawing/2014/main" id="{BAD6E6DF-B2AD-F80F-EFBA-204EA5D24A13}"/>
              </a:ext>
            </a:extLst>
          </p:cNvPr>
          <p:cNvGrpSpPr/>
          <p:nvPr/>
        </p:nvGrpSpPr>
        <p:grpSpPr>
          <a:xfrm>
            <a:off x="1177435" y="166796"/>
            <a:ext cx="12789707" cy="1014304"/>
            <a:chOff x="0" y="0"/>
            <a:chExt cx="1860329" cy="497429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701040D2-A720-F148-FD04-A083CBD1A9FC}"/>
                </a:ext>
              </a:extLst>
            </p:cNvPr>
            <p:cNvSpPr/>
            <p:nvPr/>
          </p:nvSpPr>
          <p:spPr>
            <a:xfrm>
              <a:off x="0" y="0"/>
              <a:ext cx="1860329" cy="497429"/>
            </a:xfrm>
            <a:custGeom>
              <a:avLst/>
              <a:gdLst/>
              <a:ahLst/>
              <a:cxnLst/>
              <a:rect l="l" t="t" r="r" b="b"/>
              <a:pathLst>
                <a:path w="1860329" h="497429">
                  <a:moveTo>
                    <a:pt x="0" y="0"/>
                  </a:moveTo>
                  <a:lnTo>
                    <a:pt x="1860329" y="0"/>
                  </a:lnTo>
                  <a:lnTo>
                    <a:pt x="1860329" y="497429"/>
                  </a:lnTo>
                  <a:lnTo>
                    <a:pt x="0" y="497429"/>
                  </a:lnTo>
                  <a:close/>
                </a:path>
              </a:pathLst>
            </a:custGeom>
            <a:solidFill>
              <a:srgbClr val="153FB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940324B6-E3A8-A851-D9AA-C8E191F1D8DC}"/>
                </a:ext>
              </a:extLst>
            </p:cNvPr>
            <p:cNvSpPr txBox="1"/>
            <p:nvPr/>
          </p:nvSpPr>
          <p:spPr>
            <a:xfrm>
              <a:off x="0" y="-38100"/>
              <a:ext cx="1860329" cy="5355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17">
            <a:extLst>
              <a:ext uri="{FF2B5EF4-FFF2-40B4-BE49-F238E27FC236}">
                <a16:creationId xmlns:a16="http://schemas.microsoft.com/office/drawing/2014/main" id="{7FD09FCA-0DFC-9768-D062-22836E59E879}"/>
              </a:ext>
            </a:extLst>
          </p:cNvPr>
          <p:cNvSpPr txBox="1"/>
          <p:nvPr/>
        </p:nvSpPr>
        <p:spPr>
          <a:xfrm>
            <a:off x="1708139" y="540894"/>
            <a:ext cx="11728301" cy="430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2"/>
              </a:lnSpc>
            </a:pPr>
            <a:r>
              <a:rPr lang="en-US" sz="2939" b="1" dirty="0">
                <a:solidFill>
                  <a:srgbClr val="FFFFFF"/>
                </a:solidFill>
                <a:latin typeface="Amiri Bold"/>
                <a:ea typeface="Amiri Bold"/>
                <a:cs typeface="Amiri Bold"/>
                <a:sym typeface="Amiri Bold"/>
              </a:rPr>
              <a:t>DENAH LOKASI SALAT IDULFITRI 1447 H / 2026 M</a:t>
            </a:r>
          </a:p>
        </p:txBody>
      </p:sp>
    </p:spTree>
    <p:extLst>
      <p:ext uri="{BB962C8B-B14F-4D97-AF65-F5344CB8AC3E}">
        <p14:creationId xmlns:p14="http://schemas.microsoft.com/office/powerpoint/2010/main" val="343987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4542307" y="0"/>
            <a:ext cx="4153625" cy="3239827"/>
          </a:xfrm>
          <a:custGeom>
            <a:avLst/>
            <a:gdLst/>
            <a:ahLst/>
            <a:cxnLst/>
            <a:rect l="l" t="t" r="r" b="b"/>
            <a:pathLst>
              <a:path w="4153625" h="3239827">
                <a:moveTo>
                  <a:pt x="0" y="0"/>
                </a:moveTo>
                <a:lnTo>
                  <a:pt x="4153625" y="0"/>
                </a:lnTo>
                <a:lnTo>
                  <a:pt x="4153625" y="3239827"/>
                </a:lnTo>
                <a:lnTo>
                  <a:pt x="0" y="32398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grpSp>
        <p:nvGrpSpPr>
          <p:cNvPr id="10" name="Group 10"/>
          <p:cNvGrpSpPr/>
          <p:nvPr/>
        </p:nvGrpSpPr>
        <p:grpSpPr>
          <a:xfrm>
            <a:off x="13789205" y="187505"/>
            <a:ext cx="1679395" cy="1679395"/>
            <a:chOff x="0" y="0"/>
            <a:chExt cx="2239194" cy="2239194"/>
          </a:xfrm>
        </p:grpSpPr>
        <p:grpSp>
          <p:nvGrpSpPr>
            <p:cNvPr id="11" name="Group 11"/>
            <p:cNvGrpSpPr/>
            <p:nvPr/>
          </p:nvGrpSpPr>
          <p:grpSpPr>
            <a:xfrm rot="-1169307">
              <a:off x="242394" y="242394"/>
              <a:ext cx="1754406" cy="1754406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463617" y="45143"/>
                    </a:lnTo>
                    <a:lnTo>
                      <a:pt x="531984" y="19891"/>
                    </a:lnTo>
                    <a:lnTo>
                      <a:pt x="572451" y="80505"/>
                    </a:lnTo>
                    <a:lnTo>
                      <a:pt x="645276" y="77616"/>
                    </a:lnTo>
                    <a:lnTo>
                      <a:pt x="665032" y="147768"/>
                    </a:lnTo>
                    <a:lnTo>
                      <a:pt x="735184" y="167524"/>
                    </a:lnTo>
                    <a:lnTo>
                      <a:pt x="732295" y="240349"/>
                    </a:lnTo>
                    <a:lnTo>
                      <a:pt x="792909" y="280816"/>
                    </a:lnTo>
                    <a:lnTo>
                      <a:pt x="767657" y="349183"/>
                    </a:lnTo>
                    <a:lnTo>
                      <a:pt x="812800" y="406400"/>
                    </a:lnTo>
                    <a:lnTo>
                      <a:pt x="767657" y="463617"/>
                    </a:lnTo>
                    <a:lnTo>
                      <a:pt x="792909" y="531984"/>
                    </a:lnTo>
                    <a:lnTo>
                      <a:pt x="732295" y="572451"/>
                    </a:lnTo>
                    <a:lnTo>
                      <a:pt x="735184" y="645276"/>
                    </a:lnTo>
                    <a:lnTo>
                      <a:pt x="665032" y="665032"/>
                    </a:lnTo>
                    <a:lnTo>
                      <a:pt x="645276" y="735184"/>
                    </a:lnTo>
                    <a:lnTo>
                      <a:pt x="572451" y="732295"/>
                    </a:lnTo>
                    <a:lnTo>
                      <a:pt x="531984" y="792909"/>
                    </a:lnTo>
                    <a:lnTo>
                      <a:pt x="463617" y="767657"/>
                    </a:lnTo>
                    <a:lnTo>
                      <a:pt x="406400" y="812800"/>
                    </a:lnTo>
                    <a:lnTo>
                      <a:pt x="349183" y="767657"/>
                    </a:lnTo>
                    <a:lnTo>
                      <a:pt x="280816" y="792909"/>
                    </a:lnTo>
                    <a:lnTo>
                      <a:pt x="240349" y="732295"/>
                    </a:lnTo>
                    <a:lnTo>
                      <a:pt x="167524" y="735184"/>
                    </a:lnTo>
                    <a:lnTo>
                      <a:pt x="147768" y="665032"/>
                    </a:lnTo>
                    <a:lnTo>
                      <a:pt x="77616" y="645276"/>
                    </a:lnTo>
                    <a:lnTo>
                      <a:pt x="80505" y="572451"/>
                    </a:lnTo>
                    <a:lnTo>
                      <a:pt x="19891" y="531984"/>
                    </a:lnTo>
                    <a:lnTo>
                      <a:pt x="45143" y="463617"/>
                    </a:lnTo>
                    <a:lnTo>
                      <a:pt x="0" y="406400"/>
                    </a:lnTo>
                    <a:lnTo>
                      <a:pt x="45143" y="349183"/>
                    </a:lnTo>
                    <a:lnTo>
                      <a:pt x="19891" y="280816"/>
                    </a:lnTo>
                    <a:lnTo>
                      <a:pt x="80505" y="240349"/>
                    </a:lnTo>
                    <a:lnTo>
                      <a:pt x="77616" y="167524"/>
                    </a:lnTo>
                    <a:lnTo>
                      <a:pt x="147768" y="147768"/>
                    </a:lnTo>
                    <a:lnTo>
                      <a:pt x="167524" y="77616"/>
                    </a:lnTo>
                    <a:lnTo>
                      <a:pt x="240349" y="80505"/>
                    </a:lnTo>
                    <a:lnTo>
                      <a:pt x="280816" y="19891"/>
                    </a:lnTo>
                    <a:lnTo>
                      <a:pt x="349183" y="45143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53FBE"/>
              </a:solidFill>
              <a:ln w="28575" cap="sq">
                <a:solidFill>
                  <a:srgbClr val="FFF4E7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88900" y="50800"/>
                <a:ext cx="635000" cy="673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673251" y="673251"/>
              <a:ext cx="892692" cy="892692"/>
            </a:xfrm>
            <a:custGeom>
              <a:avLst/>
              <a:gdLst/>
              <a:ahLst/>
              <a:cxnLst/>
              <a:rect l="l" t="t" r="r" b="b"/>
              <a:pathLst>
                <a:path w="892692" h="892692">
                  <a:moveTo>
                    <a:pt x="0" y="0"/>
                  </a:moveTo>
                  <a:lnTo>
                    <a:pt x="892692" y="0"/>
                  </a:lnTo>
                  <a:lnTo>
                    <a:pt x="892692" y="892692"/>
                  </a:lnTo>
                  <a:lnTo>
                    <a:pt x="0" y="892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5" name="Freeform 15"/>
          <p:cNvSpPr/>
          <p:nvPr/>
        </p:nvSpPr>
        <p:spPr>
          <a:xfrm>
            <a:off x="0" y="7887609"/>
            <a:ext cx="3076142" cy="2399391"/>
          </a:xfrm>
          <a:custGeom>
            <a:avLst/>
            <a:gdLst/>
            <a:ahLst/>
            <a:cxnLst/>
            <a:rect l="l" t="t" r="r" b="b"/>
            <a:pathLst>
              <a:path w="3076142" h="2399391">
                <a:moveTo>
                  <a:pt x="0" y="0"/>
                </a:moveTo>
                <a:lnTo>
                  <a:pt x="3076142" y="0"/>
                </a:lnTo>
                <a:lnTo>
                  <a:pt x="3076142" y="2399391"/>
                </a:lnTo>
                <a:lnTo>
                  <a:pt x="0" y="23993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7C7D4DB-0D69-6C26-BA07-0E36EC9B5671}"/>
              </a:ext>
            </a:extLst>
          </p:cNvPr>
          <p:cNvGrpSpPr/>
          <p:nvPr/>
        </p:nvGrpSpPr>
        <p:grpSpPr>
          <a:xfrm>
            <a:off x="1078693" y="42674"/>
            <a:ext cx="12789707" cy="1765709"/>
            <a:chOff x="527618" y="165019"/>
            <a:chExt cx="6460140" cy="1727362"/>
          </a:xfrm>
        </p:grpSpPr>
        <p:grpSp>
          <p:nvGrpSpPr>
            <p:cNvPr id="3" name="Group 3"/>
            <p:cNvGrpSpPr/>
            <p:nvPr/>
          </p:nvGrpSpPr>
          <p:grpSpPr>
            <a:xfrm>
              <a:off x="527618" y="165019"/>
              <a:ext cx="6460140" cy="1727362"/>
              <a:chOff x="0" y="0"/>
              <a:chExt cx="1860329" cy="49742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860329" cy="497429"/>
              </a:xfrm>
              <a:custGeom>
                <a:avLst/>
                <a:gdLst/>
                <a:ahLst/>
                <a:cxnLst/>
                <a:rect l="l" t="t" r="r" b="b"/>
                <a:pathLst>
                  <a:path w="1860329" h="497429">
                    <a:moveTo>
                      <a:pt x="0" y="0"/>
                    </a:moveTo>
                    <a:lnTo>
                      <a:pt x="1860329" y="0"/>
                    </a:lnTo>
                    <a:lnTo>
                      <a:pt x="1860329" y="497429"/>
                    </a:lnTo>
                    <a:lnTo>
                      <a:pt x="0" y="497429"/>
                    </a:lnTo>
                    <a:close/>
                  </a:path>
                </a:pathLst>
              </a:custGeom>
              <a:solidFill>
                <a:srgbClr val="153FBE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1860329" cy="5355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795679" y="530993"/>
              <a:ext cx="5924019" cy="1249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62"/>
                </a:lnSpc>
              </a:pPr>
              <a:r>
                <a:rPr lang="en-US" sz="2939" b="1" dirty="0">
                  <a:solidFill>
                    <a:srgbClr val="FFFFFF"/>
                  </a:solidFill>
                  <a:latin typeface="Amiri Bold"/>
                  <a:ea typeface="Amiri Bold"/>
                  <a:cs typeface="Amiri Bold"/>
                  <a:sym typeface="Amiri Bold"/>
                </a:rPr>
                <a:t>STRUKTUR ORGANISASI </a:t>
              </a:r>
            </a:p>
            <a:p>
              <a:pPr algn="ctr">
                <a:lnSpc>
                  <a:spcPts val="3262"/>
                </a:lnSpc>
              </a:pPr>
              <a:r>
                <a:rPr lang="en-US" sz="2939" b="1" dirty="0">
                  <a:solidFill>
                    <a:srgbClr val="FFFFFF"/>
                  </a:solidFill>
                  <a:latin typeface="Amiri Bold"/>
                  <a:ea typeface="Amiri Bold"/>
                  <a:cs typeface="Amiri Bold"/>
                  <a:sym typeface="Amiri Bold"/>
                </a:rPr>
                <a:t>PANITIA KEGIATAN RAMADHAN DAN IDULFITRI 1447 H</a:t>
              </a:r>
            </a:p>
            <a:p>
              <a:pPr algn="ctr">
                <a:lnSpc>
                  <a:spcPts val="3262"/>
                </a:lnSpc>
              </a:pPr>
              <a:r>
                <a:rPr lang="en-US" sz="3200" b="1" dirty="0">
                  <a:solidFill>
                    <a:srgbClr val="FFFFFF"/>
                  </a:solidFill>
                  <a:latin typeface="Amiri Bold"/>
                  <a:ea typeface="Amiri Bold"/>
                  <a:cs typeface="Amiri Bold"/>
                  <a:sym typeface="Amiri Bold"/>
                </a:rPr>
                <a:t>SEKSI SALAT IDULFITRI 1447 H / 2026 M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C278E60-0A6F-4EFE-B627-C9A0FC95ABA3}"/>
              </a:ext>
            </a:extLst>
          </p:cNvPr>
          <p:cNvSpPr txBox="1"/>
          <p:nvPr/>
        </p:nvSpPr>
        <p:spPr>
          <a:xfrm>
            <a:off x="1538070" y="2781300"/>
            <a:ext cx="16749929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447675" algn="l"/>
                <a:tab pos="1063625" algn="l"/>
                <a:tab pos="8970963" algn="l"/>
                <a:tab pos="9334500" algn="l"/>
                <a:tab pos="9678988" algn="l"/>
                <a:tab pos="10401300" algn="l"/>
                <a:tab pos="10769600" algn="l"/>
              </a:tabLst>
            </a:pPr>
            <a:r>
              <a:rPr lang="en-US" sz="3600" b="1" dirty="0" err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Penanggung</a:t>
            </a:r>
            <a:r>
              <a:rPr lang="en-US" sz="36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jawab</a:t>
            </a:r>
            <a:r>
              <a:rPr lang="en-US" sz="36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/ </a:t>
            </a:r>
            <a:r>
              <a:rPr lang="en-US" sz="3600" b="1" dirty="0" err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Ketua</a:t>
            </a:r>
            <a:r>
              <a:rPr lang="en-US" sz="36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Pengurus</a:t>
            </a:r>
            <a:r>
              <a:rPr lang="en-US" sz="36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DKM	: </a:t>
            </a:r>
            <a:r>
              <a:rPr lang="en-US" sz="3600" b="1" dirty="0"/>
              <a:t>Imam Ghazali Masykur</a:t>
            </a:r>
          </a:p>
          <a:p>
            <a:pPr>
              <a:spcAft>
                <a:spcPts val="600"/>
              </a:spcAft>
              <a:tabLst>
                <a:tab pos="447675" algn="l"/>
                <a:tab pos="1063625" algn="l"/>
                <a:tab pos="8970963" algn="l"/>
                <a:tab pos="9334500" algn="l"/>
                <a:tab pos="9678988" algn="l"/>
                <a:tab pos="10401300" algn="l"/>
                <a:tab pos="10769600" algn="l"/>
              </a:tabLst>
            </a:pPr>
            <a:r>
              <a:rPr lang="en-US" sz="3600" b="1" dirty="0" err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Ketua</a:t>
            </a:r>
            <a:r>
              <a:rPr lang="en-US" sz="36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SC </a:t>
            </a:r>
            <a:r>
              <a:rPr lang="en-US" sz="3600" b="1" dirty="0" err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Panitia</a:t>
            </a:r>
            <a:r>
              <a:rPr lang="en-US" sz="36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Pengarah</a:t>
            </a:r>
            <a:r>
              <a:rPr lang="en-US" sz="36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	: </a:t>
            </a:r>
            <a:r>
              <a:rPr lang="en-US" sz="3600" b="1" dirty="0"/>
              <a:t>-</a:t>
            </a:r>
          </a:p>
          <a:p>
            <a:pPr>
              <a:spcAft>
                <a:spcPts val="1200"/>
              </a:spcAft>
              <a:tabLst>
                <a:tab pos="447675" algn="l"/>
                <a:tab pos="1063625" algn="l"/>
                <a:tab pos="8970963" algn="l"/>
                <a:tab pos="9334500" algn="l"/>
                <a:tab pos="9678988" algn="l"/>
                <a:tab pos="10401300" algn="l"/>
                <a:tab pos="10769600" algn="l"/>
              </a:tabLst>
            </a:pPr>
            <a:r>
              <a:rPr lang="en-US" sz="3600" b="1" dirty="0" err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Ketua</a:t>
            </a:r>
            <a:r>
              <a:rPr lang="en-US" sz="36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OC </a:t>
            </a:r>
            <a:r>
              <a:rPr lang="en-US" sz="3600" b="1" dirty="0" err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Panitia</a:t>
            </a:r>
            <a:r>
              <a:rPr lang="en-US" sz="36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Pelaksana</a:t>
            </a:r>
            <a:r>
              <a:rPr lang="en-US" sz="36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	: </a:t>
            </a:r>
            <a:r>
              <a:rPr lang="en-US" sz="3600" b="1" dirty="0" err="1"/>
              <a:t>Ipan</a:t>
            </a:r>
            <a:r>
              <a:rPr lang="en-US" sz="3600" b="1" dirty="0"/>
              <a:t> Firmansyah (0812 1009 340)</a:t>
            </a:r>
          </a:p>
          <a:p>
            <a:pPr>
              <a:spcAft>
                <a:spcPts val="1200"/>
              </a:spcAft>
              <a:tabLst>
                <a:tab pos="447675" algn="l"/>
                <a:tab pos="1063625" algn="l"/>
                <a:tab pos="8970963" algn="l"/>
                <a:tab pos="9334500" algn="l"/>
                <a:tab pos="9678988" algn="l"/>
                <a:tab pos="10401300" algn="l"/>
                <a:tab pos="10769600" algn="l"/>
              </a:tabLst>
            </a:pPr>
            <a:r>
              <a:rPr lang="en-US" sz="36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sz="3600" b="1" dirty="0" err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Seksi</a:t>
            </a:r>
            <a:r>
              <a:rPr lang="en-US" sz="36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Salat </a:t>
            </a:r>
            <a:r>
              <a:rPr lang="en-US" sz="3600" b="1" dirty="0" err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Idulfitri</a:t>
            </a:r>
            <a:r>
              <a:rPr lang="en-US" sz="36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	: Yudi </a:t>
            </a:r>
            <a:r>
              <a:rPr lang="en-US" sz="3600" b="1" dirty="0" err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Hadikusuma</a:t>
            </a:r>
            <a:r>
              <a:rPr lang="en-US" sz="36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(081381333044)</a:t>
            </a:r>
          </a:p>
          <a:p>
            <a:pPr>
              <a:spcAft>
                <a:spcPts val="1200"/>
              </a:spcAft>
              <a:tabLst>
                <a:tab pos="447675" algn="l"/>
                <a:tab pos="1063625" algn="l"/>
                <a:tab pos="8970963" algn="l"/>
                <a:tab pos="9334500" algn="l"/>
                <a:tab pos="9678988" algn="l"/>
                <a:tab pos="10401300" algn="l"/>
                <a:tab pos="10769600" algn="l"/>
              </a:tabLst>
            </a:pPr>
            <a:r>
              <a:rPr lang="en-US" sz="36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			  </a:t>
            </a:r>
            <a:r>
              <a:rPr lang="en-US" sz="3600" b="1" dirty="0" err="1"/>
              <a:t>Asep</a:t>
            </a:r>
            <a:r>
              <a:rPr lang="en-US" sz="3600" b="1" dirty="0"/>
              <a:t> </a:t>
            </a:r>
            <a:r>
              <a:rPr lang="en-US" sz="3600" b="1" dirty="0" err="1"/>
              <a:t>Firman</a:t>
            </a:r>
            <a:r>
              <a:rPr lang="en-US" sz="3600" b="1" dirty="0"/>
              <a:t> (0812 9521 0039)</a:t>
            </a:r>
          </a:p>
          <a:p>
            <a:pPr>
              <a:spcAft>
                <a:spcPts val="1200"/>
              </a:spcAft>
              <a:tabLst>
                <a:tab pos="447675" algn="l"/>
                <a:tab pos="1063625" algn="l"/>
                <a:tab pos="8970963" algn="l"/>
                <a:tab pos="9334500" algn="l"/>
                <a:tab pos="9678988" algn="l"/>
                <a:tab pos="10401300" algn="l"/>
                <a:tab pos="10769600" algn="l"/>
              </a:tabLst>
            </a:pPr>
            <a:r>
              <a:rPr lang="en-US" sz="36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			</a:t>
            </a:r>
            <a:endParaRPr lang="en-US" sz="3600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2E1EAD-7FA6-2441-CCC3-055BED58C068}"/>
              </a:ext>
            </a:extLst>
          </p:cNvPr>
          <p:cNvSpPr txBox="1"/>
          <p:nvPr/>
        </p:nvSpPr>
        <p:spPr>
          <a:xfrm>
            <a:off x="16985451" y="-8526"/>
            <a:ext cx="1113750" cy="369332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en-US" sz="1800" u="sng" dirty="0">
                <a:highlight>
                  <a:srgbClr val="FFFF00"/>
                </a:highlight>
              </a:rPr>
              <a:t>R1</a:t>
            </a:r>
            <a:endParaRPr lang="en-ID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118629-685E-C078-34F3-4A1B2F776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FAFCC5A-513C-46DE-1517-0B89B07F8E6D}"/>
              </a:ext>
            </a:extLst>
          </p:cNvPr>
          <p:cNvSpPr/>
          <p:nvPr/>
        </p:nvSpPr>
        <p:spPr>
          <a:xfrm rot="-10800000">
            <a:off x="14542307" y="0"/>
            <a:ext cx="4153625" cy="3239827"/>
          </a:xfrm>
          <a:custGeom>
            <a:avLst/>
            <a:gdLst/>
            <a:ahLst/>
            <a:cxnLst/>
            <a:rect l="l" t="t" r="r" b="b"/>
            <a:pathLst>
              <a:path w="4153625" h="3239827">
                <a:moveTo>
                  <a:pt x="0" y="0"/>
                </a:moveTo>
                <a:lnTo>
                  <a:pt x="4153625" y="0"/>
                </a:lnTo>
                <a:lnTo>
                  <a:pt x="4153625" y="3239827"/>
                </a:lnTo>
                <a:lnTo>
                  <a:pt x="0" y="32398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80378FB0-E7CB-7546-7A40-9C539D4AA8E3}"/>
              </a:ext>
            </a:extLst>
          </p:cNvPr>
          <p:cNvSpPr/>
          <p:nvPr/>
        </p:nvSpPr>
        <p:spPr>
          <a:xfrm>
            <a:off x="0" y="7887609"/>
            <a:ext cx="3076142" cy="2399391"/>
          </a:xfrm>
          <a:custGeom>
            <a:avLst/>
            <a:gdLst/>
            <a:ahLst/>
            <a:cxnLst/>
            <a:rect l="l" t="t" r="r" b="b"/>
            <a:pathLst>
              <a:path w="3076142" h="2399391">
                <a:moveTo>
                  <a:pt x="0" y="0"/>
                </a:moveTo>
                <a:lnTo>
                  <a:pt x="3076142" y="0"/>
                </a:lnTo>
                <a:lnTo>
                  <a:pt x="3076142" y="2399391"/>
                </a:lnTo>
                <a:lnTo>
                  <a:pt x="0" y="23993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52F0262-4065-7174-8962-6A34AE3AC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50273"/>
              </p:ext>
            </p:extLst>
          </p:nvPr>
        </p:nvGraphicFramePr>
        <p:xfrm>
          <a:off x="784306" y="952500"/>
          <a:ext cx="15141494" cy="8248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607">
                  <a:extLst>
                    <a:ext uri="{9D8B030D-6E8A-4147-A177-3AD203B41FA5}">
                      <a16:colId xmlns:a16="http://schemas.microsoft.com/office/drawing/2014/main" val="2099155563"/>
                    </a:ext>
                  </a:extLst>
                </a:gridCol>
                <a:gridCol w="1884669">
                  <a:extLst>
                    <a:ext uri="{9D8B030D-6E8A-4147-A177-3AD203B41FA5}">
                      <a16:colId xmlns:a16="http://schemas.microsoft.com/office/drawing/2014/main" val="2701493919"/>
                    </a:ext>
                  </a:extLst>
                </a:gridCol>
                <a:gridCol w="1915022">
                  <a:extLst>
                    <a:ext uri="{9D8B030D-6E8A-4147-A177-3AD203B41FA5}">
                      <a16:colId xmlns:a16="http://schemas.microsoft.com/office/drawing/2014/main" val="1818229600"/>
                    </a:ext>
                  </a:extLst>
                </a:gridCol>
                <a:gridCol w="3004040">
                  <a:extLst>
                    <a:ext uri="{9D8B030D-6E8A-4147-A177-3AD203B41FA5}">
                      <a16:colId xmlns:a16="http://schemas.microsoft.com/office/drawing/2014/main" val="2045780279"/>
                    </a:ext>
                  </a:extLst>
                </a:gridCol>
                <a:gridCol w="4944222">
                  <a:extLst>
                    <a:ext uri="{9D8B030D-6E8A-4147-A177-3AD203B41FA5}">
                      <a16:colId xmlns:a16="http://schemas.microsoft.com/office/drawing/2014/main" val="2786552893"/>
                    </a:ext>
                  </a:extLst>
                </a:gridCol>
                <a:gridCol w="2712934">
                  <a:extLst>
                    <a:ext uri="{9D8B030D-6E8A-4147-A177-3AD203B41FA5}">
                      <a16:colId xmlns:a16="http://schemas.microsoft.com/office/drawing/2014/main" val="208793538"/>
                    </a:ext>
                  </a:extLst>
                </a:gridCol>
              </a:tblGrid>
              <a:tr h="3560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Nama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 HP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Title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Job Desk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Support</a:t>
                      </a:r>
                      <a:endParaRPr lang="en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383968"/>
                  </a:ext>
                </a:extLst>
              </a:tr>
              <a:tr h="62307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Yudi </a:t>
                      </a:r>
                      <a:r>
                        <a:rPr lang="en-US" sz="1800" dirty="0" err="1"/>
                        <a:t>Hadikusuma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0813 8133 3044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Ketua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Seksi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Menyiapkan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mengatur</a:t>
                      </a:r>
                      <a:r>
                        <a:rPr lang="en-US" sz="1800" dirty="0"/>
                        <a:t> dan </a:t>
                      </a:r>
                      <a:r>
                        <a:rPr lang="en-US" sz="1800" dirty="0" err="1"/>
                        <a:t>mengecek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kegiatan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sebelum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saat</a:t>
                      </a:r>
                      <a:r>
                        <a:rPr lang="en-US" sz="1800" dirty="0"/>
                        <a:t> dan </a:t>
                      </a:r>
                      <a:r>
                        <a:rPr lang="en-US" sz="1800" dirty="0" err="1"/>
                        <a:t>sesudah</a:t>
                      </a:r>
                      <a:r>
                        <a:rPr lang="en-US" sz="1800" dirty="0"/>
                        <a:t> salat </a:t>
                      </a:r>
                      <a:r>
                        <a:rPr lang="en-US" sz="1800" dirty="0" err="1"/>
                        <a:t>Idulfitri</a:t>
                      </a:r>
                      <a:r>
                        <a:rPr lang="en-US" sz="1800" dirty="0"/>
                        <a:t>.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076892"/>
                  </a:ext>
                </a:extLst>
              </a:tr>
              <a:tr h="8901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Asep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Firman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0812 9521 0039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Waketu</a:t>
                      </a:r>
                      <a:endParaRPr kumimoji="0" lang="en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Mendukung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 dan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membantu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tugas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Ketua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Sebagai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pengganti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Ketua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jika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berhalangan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Mengoordinasikan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 Khatib,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Muazin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, Imam Salat.</a:t>
                      </a:r>
                      <a:endParaRPr kumimoji="0" lang="en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464968"/>
                  </a:ext>
                </a:extLst>
              </a:tr>
              <a:tr h="62307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Dicky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0852 4338 8594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Seksi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 Humas</a:t>
                      </a:r>
                      <a:endParaRPr kumimoji="0" lang="en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Izin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pihak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Pengembang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untuk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Penggunaan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 Lahan dan</a:t>
                      </a:r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Daya Listrik.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769735"/>
                  </a:ext>
                </a:extLst>
              </a:tr>
              <a:tr h="3560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Gatot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0813 5150 0125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Seksi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Perlengkapan</a:t>
                      </a:r>
                      <a:endParaRPr kumimoji="0" lang="en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Persiapan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Pemasangan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Perlengkapan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 Salat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Idulfitri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.</a:t>
                      </a:r>
                      <a:endParaRPr kumimoji="0" lang="en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 </a:t>
                      </a:r>
                      <a:r>
                        <a:rPr lang="en-US" sz="1800" dirty="0" err="1"/>
                        <a:t>Pengurus</a:t>
                      </a:r>
                      <a:r>
                        <a:rPr lang="en-US" sz="1800" dirty="0"/>
                        <a:t> DKM / </a:t>
                      </a:r>
                      <a:r>
                        <a:rPr lang="en-US" sz="1800" dirty="0" err="1"/>
                        <a:t>Panpel</a:t>
                      </a:r>
                      <a:endParaRPr lang="en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967460"/>
                  </a:ext>
                </a:extLst>
              </a:tr>
              <a:tr h="62307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Jojo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0812 8803 8007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Seksi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Sistem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Pengaturan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 Suara</a:t>
                      </a:r>
                      <a:endParaRPr kumimoji="0" lang="en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Mengoordinasikan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Pengaturan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Suara,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Mengoordinasikan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Pikap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 Mobil Boks.</a:t>
                      </a:r>
                      <a:endParaRPr kumimoji="0" lang="en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28821"/>
                  </a:ext>
                </a:extLst>
              </a:tr>
              <a:tr h="11571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Joni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0856 9703 1617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Seksi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 Kotak Amal</a:t>
                      </a:r>
                      <a:endParaRPr kumimoji="0" lang="en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Pengadaan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barang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/material,</a:t>
                      </a:r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Kafalah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Khatib, Imam,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Muazin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dll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Mengoordinasikan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Penarikan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kotak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amal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LPJ.</a:t>
                      </a:r>
                      <a:endParaRPr kumimoji="0" lang="en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+ </a:t>
                      </a:r>
                      <a:r>
                        <a:rPr lang="en-US" sz="1800" dirty="0" err="1"/>
                        <a:t>Pengurus</a:t>
                      </a:r>
                      <a:r>
                        <a:rPr lang="en-US" sz="1800" dirty="0"/>
                        <a:t> DKM / </a:t>
                      </a:r>
                      <a:r>
                        <a:rPr lang="en-US" sz="1800" dirty="0" err="1"/>
                        <a:t>Panpel</a:t>
                      </a:r>
                      <a:endParaRPr lang="en-US" sz="1800" dirty="0"/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dan team </a:t>
                      </a:r>
                      <a:r>
                        <a:rPr lang="en-US" sz="1800" dirty="0" err="1"/>
                        <a:t>Akhwat</a:t>
                      </a:r>
                      <a:endParaRPr lang="en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785767"/>
                  </a:ext>
                </a:extLst>
              </a:tr>
              <a:tr h="62307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Tessar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0812 2042 366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Seksi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 Media &amp;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Dokumentasi</a:t>
                      </a:r>
                      <a:endParaRPr kumimoji="0" lang="en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Famlet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Spanduk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Baliho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Dokumentasi</a:t>
                      </a:r>
                      <a:r>
                        <a:rPr kumimoji="0" lang="en-ID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8139"/>
                  </a:ext>
                </a:extLst>
              </a:tr>
              <a:tr h="3845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Bengki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0813 8182 2555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Seksi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 Foto dan Video</a:t>
                      </a:r>
                      <a:endParaRPr kumimoji="0" lang="en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D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Dokumentasi</a:t>
                      </a:r>
                      <a:r>
                        <a:rPr kumimoji="0" lang="en-ID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245737"/>
                  </a:ext>
                </a:extLst>
              </a:tr>
              <a:tr h="62307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Wisnu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0812 8767 0831</a:t>
                      </a:r>
                      <a:endParaRPr lang="en-ID" sz="1800" dirty="0"/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Seksi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Konsumsi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 &amp;</a:t>
                      </a:r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Keamanan</a:t>
                      </a:r>
                      <a:endParaRPr kumimoji="0" lang="en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Pengadaan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Konsumsi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saat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persiapan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Pengamanan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 Jamaah dan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Kendaraan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,</a:t>
                      </a:r>
                      <a:endParaRPr kumimoji="0" lang="en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</a:t>
                      </a:r>
                    </a:p>
                    <a:p>
                      <a:r>
                        <a:rPr lang="en-US" sz="1800" dirty="0"/>
                        <a:t>+ </a:t>
                      </a:r>
                      <a:r>
                        <a:rPr lang="en-US" sz="1800" dirty="0" err="1"/>
                        <a:t>Personil</a:t>
                      </a:r>
                      <a:r>
                        <a:rPr lang="en-US" sz="1800" dirty="0"/>
                        <a:t> Security</a:t>
                      </a:r>
                      <a:endParaRPr lang="en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904874"/>
                  </a:ext>
                </a:extLst>
              </a:tr>
              <a:tr h="8901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Yayang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0857 1048 5382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Seksi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Kebersihan</a:t>
                      </a:r>
                      <a:endParaRPr kumimoji="0" lang="en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Pengemudi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Mobilisasi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Peralatan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 dan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Perlengkapan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Kebersihan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.</a:t>
                      </a:r>
                      <a:endParaRPr kumimoji="0" lang="en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</a:t>
                      </a:r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+ </a:t>
                      </a:r>
                      <a:r>
                        <a:rPr lang="en-US" sz="1800" dirty="0" err="1"/>
                        <a:t>Pengurus</a:t>
                      </a:r>
                      <a:r>
                        <a:rPr lang="en-US" sz="1800" dirty="0"/>
                        <a:t> DKM / </a:t>
                      </a:r>
                      <a:r>
                        <a:rPr lang="en-US" sz="1800" dirty="0" err="1"/>
                        <a:t>Panpel</a:t>
                      </a:r>
                      <a:endParaRPr lang="en-ID" sz="1800" dirty="0"/>
                    </a:p>
                    <a:p>
                      <a:r>
                        <a:rPr lang="en-US" sz="1800" dirty="0"/>
                        <a:t>+ </a:t>
                      </a:r>
                      <a:r>
                        <a:rPr lang="en-US" sz="1800" dirty="0" err="1"/>
                        <a:t>Personil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Kebersihan</a:t>
                      </a:r>
                      <a:endParaRPr lang="en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694238"/>
                  </a:ext>
                </a:extLst>
              </a:tr>
              <a:tr h="62307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Vebrian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atau</a:t>
                      </a:r>
                      <a:endParaRPr lang="en-US" sz="1800" dirty="0"/>
                    </a:p>
                    <a:p>
                      <a:r>
                        <a:rPr lang="en-US" sz="1800" dirty="0"/>
                        <a:t>Joni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0812 9899 2607</a:t>
                      </a:r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0856 9703 1617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Seksi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 Rumah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Singgah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 Khatib</a:t>
                      </a:r>
                      <a:endParaRPr kumimoji="0" lang="en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Berkenan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 Rumah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Singgah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 Sarapan Pasca-Salat.</a:t>
                      </a:r>
                      <a:endParaRPr kumimoji="0" lang="en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 </a:t>
                      </a:r>
                      <a:r>
                        <a:rPr lang="en-US" sz="1800" dirty="0" err="1"/>
                        <a:t>Personil</a:t>
                      </a:r>
                      <a:r>
                        <a:rPr lang="en-US" sz="1800" dirty="0"/>
                        <a:t>  team </a:t>
                      </a:r>
                      <a:r>
                        <a:rPr lang="en-US" sz="1800" dirty="0" err="1"/>
                        <a:t>Akhwat</a:t>
                      </a:r>
                      <a:endParaRPr lang="en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68969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7C96CC0-A060-3A85-0A84-61FA2E50FB1E}"/>
              </a:ext>
            </a:extLst>
          </p:cNvPr>
          <p:cNvSpPr txBox="1"/>
          <p:nvPr/>
        </p:nvSpPr>
        <p:spPr>
          <a:xfrm>
            <a:off x="1538071" y="-176911"/>
            <a:ext cx="13701929" cy="907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000" b="1" u="sng" dirty="0"/>
              <a:t>Draft TEAM SEKSI SALAT IDULFITRI 1447 H / 2026 M</a:t>
            </a:r>
          </a:p>
        </p:txBody>
      </p:sp>
    </p:spTree>
    <p:extLst>
      <p:ext uri="{BB962C8B-B14F-4D97-AF65-F5344CB8AC3E}">
        <p14:creationId xmlns:p14="http://schemas.microsoft.com/office/powerpoint/2010/main" val="1736463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5B3751-A55E-73EB-0C03-436DC5A41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BF9E658-8A48-43E1-EA46-6D3147E4A4E5}"/>
              </a:ext>
            </a:extLst>
          </p:cNvPr>
          <p:cNvSpPr/>
          <p:nvPr/>
        </p:nvSpPr>
        <p:spPr>
          <a:xfrm rot="-10800000">
            <a:off x="14542307" y="0"/>
            <a:ext cx="4153625" cy="3239827"/>
          </a:xfrm>
          <a:custGeom>
            <a:avLst/>
            <a:gdLst/>
            <a:ahLst/>
            <a:cxnLst/>
            <a:rect l="l" t="t" r="r" b="b"/>
            <a:pathLst>
              <a:path w="4153625" h="3239827">
                <a:moveTo>
                  <a:pt x="0" y="0"/>
                </a:moveTo>
                <a:lnTo>
                  <a:pt x="4153625" y="0"/>
                </a:lnTo>
                <a:lnTo>
                  <a:pt x="4153625" y="3239827"/>
                </a:lnTo>
                <a:lnTo>
                  <a:pt x="0" y="32398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2CBCD5F6-D1F4-71FF-9E84-F34708241F7A}"/>
              </a:ext>
            </a:extLst>
          </p:cNvPr>
          <p:cNvSpPr/>
          <p:nvPr/>
        </p:nvSpPr>
        <p:spPr>
          <a:xfrm>
            <a:off x="0" y="7887609"/>
            <a:ext cx="3076142" cy="2399391"/>
          </a:xfrm>
          <a:custGeom>
            <a:avLst/>
            <a:gdLst/>
            <a:ahLst/>
            <a:cxnLst/>
            <a:rect l="l" t="t" r="r" b="b"/>
            <a:pathLst>
              <a:path w="3076142" h="2399391">
                <a:moveTo>
                  <a:pt x="0" y="0"/>
                </a:moveTo>
                <a:lnTo>
                  <a:pt x="3076142" y="0"/>
                </a:lnTo>
                <a:lnTo>
                  <a:pt x="3076142" y="2399391"/>
                </a:lnTo>
                <a:lnTo>
                  <a:pt x="0" y="23993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9D010C3-A8D0-326D-68AA-2FD91DCAC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758616"/>
              </p:ext>
            </p:extLst>
          </p:nvPr>
        </p:nvGraphicFramePr>
        <p:xfrm>
          <a:off x="1066800" y="1089660"/>
          <a:ext cx="14805911" cy="725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140">
                  <a:extLst>
                    <a:ext uri="{9D8B030D-6E8A-4147-A177-3AD203B41FA5}">
                      <a16:colId xmlns:a16="http://schemas.microsoft.com/office/drawing/2014/main" val="2099155563"/>
                    </a:ext>
                  </a:extLst>
                </a:gridCol>
                <a:gridCol w="4803585">
                  <a:extLst>
                    <a:ext uri="{9D8B030D-6E8A-4147-A177-3AD203B41FA5}">
                      <a16:colId xmlns:a16="http://schemas.microsoft.com/office/drawing/2014/main" val="2701493919"/>
                    </a:ext>
                  </a:extLst>
                </a:gridCol>
                <a:gridCol w="3075623">
                  <a:extLst>
                    <a:ext uri="{9D8B030D-6E8A-4147-A177-3AD203B41FA5}">
                      <a16:colId xmlns:a16="http://schemas.microsoft.com/office/drawing/2014/main" val="1818229600"/>
                    </a:ext>
                  </a:extLst>
                </a:gridCol>
                <a:gridCol w="3034600">
                  <a:extLst>
                    <a:ext uri="{9D8B030D-6E8A-4147-A177-3AD203B41FA5}">
                      <a16:colId xmlns:a16="http://schemas.microsoft.com/office/drawing/2014/main" val="2045780279"/>
                    </a:ext>
                  </a:extLst>
                </a:gridCol>
                <a:gridCol w="2958963">
                  <a:extLst>
                    <a:ext uri="{9D8B030D-6E8A-4147-A177-3AD203B41FA5}">
                      <a16:colId xmlns:a16="http://schemas.microsoft.com/office/drawing/2014/main" val="854032319"/>
                    </a:ext>
                  </a:extLst>
                </a:gridCol>
              </a:tblGrid>
              <a:tr h="656361">
                <a:tc>
                  <a:txBody>
                    <a:bodyPr/>
                    <a:lstStyle/>
                    <a:p>
                      <a:r>
                        <a:rPr lang="en-US" sz="4000" dirty="0"/>
                        <a:t>No</a:t>
                      </a:r>
                      <a:endParaRPr lang="en-ID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Uraian</a:t>
                      </a:r>
                      <a:endParaRPr lang="en-ID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Durasi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Mulai</a:t>
                      </a:r>
                      <a:endParaRPr lang="en-ID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Selesai</a:t>
                      </a:r>
                      <a:endParaRPr lang="en-ID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383968"/>
                  </a:ext>
                </a:extLst>
              </a:tr>
              <a:tr h="122710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1</a:t>
                      </a:r>
                      <a:endParaRPr lang="en-ID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/>
                        <a:t>Takbiran</a:t>
                      </a:r>
                      <a:r>
                        <a:rPr lang="en-US" sz="4000" dirty="0"/>
                        <a:t>/</a:t>
                      </a:r>
                      <a:r>
                        <a:rPr lang="en-US" sz="4000" dirty="0" err="1"/>
                        <a:t>Zikir</a:t>
                      </a:r>
                      <a:endParaRPr lang="en-ID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/>
                        <a:t>55 </a:t>
                      </a:r>
                      <a:r>
                        <a:rPr lang="en-US" sz="4000" dirty="0" err="1"/>
                        <a:t>menit</a:t>
                      </a:r>
                      <a:endParaRPr lang="en-US" sz="4000" dirty="0"/>
                    </a:p>
                    <a:p>
                      <a:pPr algn="ctr"/>
                      <a:endParaRPr lang="en-ID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/>
                        <a:t>06:00 WIB</a:t>
                      </a:r>
                    </a:p>
                    <a:p>
                      <a:pPr algn="ctr"/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± 06:55 WIB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381639"/>
                  </a:ext>
                </a:extLst>
              </a:tr>
              <a:tr h="122710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2</a:t>
                      </a:r>
                      <a:endParaRPr lang="en-ID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/>
                        <a:t>Sambutan</a:t>
                      </a:r>
                      <a:r>
                        <a:rPr lang="en-US" sz="4000" dirty="0"/>
                        <a:t>/</a:t>
                      </a:r>
                    </a:p>
                    <a:p>
                      <a:r>
                        <a:rPr lang="en-US" sz="4000" dirty="0" err="1"/>
                        <a:t>Laporan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Ketua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Panitia</a:t>
                      </a:r>
                      <a:endParaRPr lang="en-ID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15 </a:t>
                      </a:r>
                      <a:r>
                        <a:rPr lang="en-US" sz="4000" dirty="0" err="1"/>
                        <a:t>menit</a:t>
                      </a:r>
                      <a:endParaRPr lang="en-ID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± 06:55 WIB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07:10 WIB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813868"/>
                  </a:ext>
                </a:extLst>
              </a:tr>
              <a:tr h="122710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3</a:t>
                      </a:r>
                      <a:endParaRPr lang="en-ID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Salat </a:t>
                      </a:r>
                      <a:r>
                        <a:rPr lang="en-US" sz="4000" dirty="0" err="1"/>
                        <a:t>Idulfitri</a:t>
                      </a:r>
                      <a:endParaRPr lang="en-US" sz="4000" dirty="0"/>
                    </a:p>
                    <a:p>
                      <a:endParaRPr lang="en-ID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15 </a:t>
                      </a:r>
                      <a:r>
                        <a:rPr lang="en-US" sz="4000" dirty="0" err="1"/>
                        <a:t>menit</a:t>
                      </a:r>
                      <a:endParaRPr lang="en-ID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± 07:10 WIB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07:25 WIB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076892"/>
                  </a:ext>
                </a:extLst>
              </a:tr>
              <a:tr h="122710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4</a:t>
                      </a:r>
                      <a:endParaRPr lang="en-ID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Khatib/</a:t>
                      </a:r>
                      <a:r>
                        <a:rPr lang="en-US" sz="4000" dirty="0" err="1"/>
                        <a:t>Ceramah</a:t>
                      </a:r>
                      <a:endParaRPr lang="en-US" sz="4000" dirty="0"/>
                    </a:p>
                    <a:p>
                      <a:endParaRPr lang="en-ID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40 </a:t>
                      </a:r>
                      <a:r>
                        <a:rPr lang="en-US" sz="4000" dirty="0" err="1"/>
                        <a:t>menit</a:t>
                      </a:r>
                      <a:r>
                        <a:rPr lang="en-US" sz="4000" dirty="0"/>
                        <a:t> (max)</a:t>
                      </a:r>
                      <a:endParaRPr lang="en-ID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07:25 WIB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08:05 WIB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464968"/>
                  </a:ext>
                </a:extLst>
              </a:tr>
              <a:tr h="122710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5</a:t>
                      </a:r>
                      <a:endParaRPr lang="en-ID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Salam-</a:t>
                      </a:r>
                      <a:r>
                        <a:rPr lang="en-US" sz="4000" dirty="0" err="1"/>
                        <a:t>salaman</a:t>
                      </a:r>
                      <a:endParaRPr lang="en-US" sz="4000" dirty="0"/>
                    </a:p>
                    <a:p>
                      <a:endParaRPr lang="en-ID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10 </a:t>
                      </a:r>
                      <a:r>
                        <a:rPr lang="en-US" sz="4000" dirty="0" err="1"/>
                        <a:t>menit</a:t>
                      </a:r>
                      <a:endParaRPr lang="en-ID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08:05 WIB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08:15 WIB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76973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9D2B1F5-8FFE-FDB8-CC9C-7A7CE7541AAF}"/>
              </a:ext>
            </a:extLst>
          </p:cNvPr>
          <p:cNvSpPr txBox="1"/>
          <p:nvPr/>
        </p:nvSpPr>
        <p:spPr>
          <a:xfrm>
            <a:off x="1538071" y="-176911"/>
            <a:ext cx="13092329" cy="907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000" b="1" u="sng" dirty="0"/>
              <a:t>SUSUNAN ACARA SALAT IDULFITRI</a:t>
            </a:r>
          </a:p>
        </p:txBody>
      </p:sp>
    </p:spTree>
    <p:extLst>
      <p:ext uri="{BB962C8B-B14F-4D97-AF65-F5344CB8AC3E}">
        <p14:creationId xmlns:p14="http://schemas.microsoft.com/office/powerpoint/2010/main" val="1992837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6D7E65-345D-3AD7-62BC-4E0291D1E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962FCEE-AC31-E5FC-12D6-040C09A9F2D0}"/>
              </a:ext>
            </a:extLst>
          </p:cNvPr>
          <p:cNvSpPr/>
          <p:nvPr/>
        </p:nvSpPr>
        <p:spPr>
          <a:xfrm rot="-10800000">
            <a:off x="14542307" y="0"/>
            <a:ext cx="4153625" cy="3239827"/>
          </a:xfrm>
          <a:custGeom>
            <a:avLst/>
            <a:gdLst/>
            <a:ahLst/>
            <a:cxnLst/>
            <a:rect l="l" t="t" r="r" b="b"/>
            <a:pathLst>
              <a:path w="4153625" h="3239827">
                <a:moveTo>
                  <a:pt x="0" y="0"/>
                </a:moveTo>
                <a:lnTo>
                  <a:pt x="4153625" y="0"/>
                </a:lnTo>
                <a:lnTo>
                  <a:pt x="4153625" y="3239827"/>
                </a:lnTo>
                <a:lnTo>
                  <a:pt x="0" y="32398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0F1C38FE-A35C-370E-F8D1-95AEFF1E65CC}"/>
              </a:ext>
            </a:extLst>
          </p:cNvPr>
          <p:cNvSpPr/>
          <p:nvPr/>
        </p:nvSpPr>
        <p:spPr>
          <a:xfrm>
            <a:off x="0" y="7887609"/>
            <a:ext cx="3076142" cy="2399391"/>
          </a:xfrm>
          <a:custGeom>
            <a:avLst/>
            <a:gdLst/>
            <a:ahLst/>
            <a:cxnLst/>
            <a:rect l="l" t="t" r="r" b="b"/>
            <a:pathLst>
              <a:path w="3076142" h="2399391">
                <a:moveTo>
                  <a:pt x="0" y="0"/>
                </a:moveTo>
                <a:lnTo>
                  <a:pt x="3076142" y="0"/>
                </a:lnTo>
                <a:lnTo>
                  <a:pt x="3076142" y="2399391"/>
                </a:lnTo>
                <a:lnTo>
                  <a:pt x="0" y="23993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B454C3-476A-C152-1724-17F529A7A5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317492"/>
              </p:ext>
            </p:extLst>
          </p:nvPr>
        </p:nvGraphicFramePr>
        <p:xfrm>
          <a:off x="2819400" y="723900"/>
          <a:ext cx="13085642" cy="950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630">
                  <a:extLst>
                    <a:ext uri="{9D8B030D-6E8A-4147-A177-3AD203B41FA5}">
                      <a16:colId xmlns:a16="http://schemas.microsoft.com/office/drawing/2014/main" val="2099155563"/>
                    </a:ext>
                  </a:extLst>
                </a:gridCol>
                <a:gridCol w="3775393">
                  <a:extLst>
                    <a:ext uri="{9D8B030D-6E8A-4147-A177-3AD203B41FA5}">
                      <a16:colId xmlns:a16="http://schemas.microsoft.com/office/drawing/2014/main" val="2701493919"/>
                    </a:ext>
                  </a:extLst>
                </a:gridCol>
                <a:gridCol w="3656544">
                  <a:extLst>
                    <a:ext uri="{9D8B030D-6E8A-4147-A177-3AD203B41FA5}">
                      <a16:colId xmlns:a16="http://schemas.microsoft.com/office/drawing/2014/main" val="1818229600"/>
                    </a:ext>
                  </a:extLst>
                </a:gridCol>
                <a:gridCol w="3018045">
                  <a:extLst>
                    <a:ext uri="{9D8B030D-6E8A-4147-A177-3AD203B41FA5}">
                      <a16:colId xmlns:a16="http://schemas.microsoft.com/office/drawing/2014/main" val="2786552893"/>
                    </a:ext>
                  </a:extLst>
                </a:gridCol>
                <a:gridCol w="1764030">
                  <a:extLst>
                    <a:ext uri="{9D8B030D-6E8A-4147-A177-3AD203B41FA5}">
                      <a16:colId xmlns:a16="http://schemas.microsoft.com/office/drawing/2014/main" val="2026505482"/>
                    </a:ext>
                  </a:extLst>
                </a:gridCol>
              </a:tblGrid>
              <a:tr h="33410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Item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Status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Mobilisasi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Check list</a:t>
                      </a:r>
                      <a:endParaRPr lang="en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383968"/>
                  </a:ext>
                </a:extLst>
              </a:tr>
              <a:tr h="33410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Pikap</a:t>
                      </a:r>
                      <a:r>
                        <a:rPr lang="en-US" sz="2000" dirty="0"/>
                        <a:t>/Mobil </a:t>
                      </a:r>
                      <a:r>
                        <a:rPr lang="en-US" sz="2000" dirty="0" err="1"/>
                        <a:t>boks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Sewa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Malam Hari H-1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076892"/>
                  </a:ext>
                </a:extLst>
              </a:tr>
              <a:tr h="33410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Sistem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Pengaturan</a:t>
                      </a:r>
                      <a:r>
                        <a:rPr lang="en-US" sz="2000" dirty="0"/>
                        <a:t> Suara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Sewa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Siang H-1</a:t>
                      </a:r>
                      <a:endParaRPr kumimoji="0" lang="en-ID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464968"/>
                  </a:ext>
                </a:extLst>
              </a:tr>
              <a:tr h="33410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Daya Listrik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Sewa/</a:t>
                      </a:r>
                      <a:r>
                        <a:rPr lang="en-US" sz="2000" dirty="0" err="1"/>
                        <a:t>Pinjam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Siang H-1</a:t>
                      </a:r>
                      <a:endParaRPr kumimoji="0" lang="en-ID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909613"/>
                  </a:ext>
                </a:extLst>
              </a:tr>
              <a:tr h="33410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Mimbar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Asset Masjid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Malam Hari H-1</a:t>
                      </a:r>
                      <a:endParaRPr kumimoji="0" lang="en-ID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967460"/>
                  </a:ext>
                </a:extLst>
              </a:tr>
              <a:tr h="33410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Kursi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Asset Masjid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Malam Hari H-1</a:t>
                      </a:r>
                      <a:endParaRPr kumimoji="0" lang="en-ID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28821"/>
                  </a:ext>
                </a:extLst>
              </a:tr>
              <a:tr h="33410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Tempat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Mikrofon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untuk</a:t>
                      </a:r>
                      <a:r>
                        <a:rPr lang="en-US" sz="2000" dirty="0"/>
                        <a:t> di </a:t>
                      </a:r>
                      <a:r>
                        <a:rPr lang="en-US" sz="2000" dirty="0" err="1"/>
                        <a:t>mimbar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Asset Masjid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Malam Hari H-1</a:t>
                      </a:r>
                      <a:endParaRPr kumimoji="0" lang="en-ID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785767"/>
                  </a:ext>
                </a:extLst>
              </a:tr>
              <a:tr h="33410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Podium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Asset Masjid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Malam Hari H-1</a:t>
                      </a:r>
                      <a:endParaRPr kumimoji="0" lang="en-ID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694238"/>
                  </a:ext>
                </a:extLst>
              </a:tr>
              <a:tr h="33410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Karpet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Asset Masjid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Malam Hari H-1</a:t>
                      </a:r>
                      <a:endParaRPr kumimoji="0" lang="en-ID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307686"/>
                  </a:ext>
                </a:extLst>
              </a:tr>
              <a:tr h="33410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Sajadah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Asset Masjid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Malam Hari H-1</a:t>
                      </a:r>
                      <a:endParaRPr kumimoji="0" lang="en-ID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727304"/>
                  </a:ext>
                </a:extLst>
              </a:tr>
              <a:tr h="33410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Terpal</a:t>
                      </a:r>
                      <a:r>
                        <a:rPr lang="en-US" sz="2000" dirty="0"/>
                        <a:t>/ex-</a:t>
                      </a:r>
                      <a:r>
                        <a:rPr lang="en-US" sz="2000" dirty="0" err="1"/>
                        <a:t>Baliho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Asset Masjid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Malam Hari H-1</a:t>
                      </a:r>
                      <a:endParaRPr kumimoji="0" lang="en-ID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760064"/>
                  </a:ext>
                </a:extLst>
              </a:tr>
              <a:tr h="33410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Kotak </a:t>
                      </a:r>
                      <a:r>
                        <a:rPr lang="en-US" sz="2000" dirty="0" err="1"/>
                        <a:t>amal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Asset Masjid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Hari H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799654"/>
                  </a:ext>
                </a:extLst>
              </a:tr>
              <a:tr h="33410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Kartu Tanda </a:t>
                      </a:r>
                      <a:r>
                        <a:rPr lang="en-US" sz="2000" dirty="0" err="1"/>
                        <a:t>Panitia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Pengadaan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Malam Hari H-1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220137"/>
                  </a:ext>
                </a:extLst>
              </a:tr>
              <a:tr h="33410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Kerucut</a:t>
                      </a:r>
                      <a:r>
                        <a:rPr lang="en-US" sz="2000" dirty="0"/>
                        <a:t> Lalu Lintas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Asset Masjid </a:t>
                      </a:r>
                      <a:r>
                        <a:rPr lang="en-ID" sz="2000" dirty="0"/>
                        <a:t>&amp; Beli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 -2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476284"/>
                  </a:ext>
                </a:extLst>
              </a:tr>
              <a:tr h="33410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Rantai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untuk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Pembatas</a:t>
                      </a:r>
                      <a:r>
                        <a:rPr lang="en-US" sz="2000" dirty="0"/>
                        <a:t> Saf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Asset Masjid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Malam Hari H-1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282913"/>
                  </a:ext>
                </a:extLst>
              </a:tr>
              <a:tr h="33410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Spanduk</a:t>
                      </a:r>
                      <a:r>
                        <a:rPr lang="en-US" sz="2000" dirty="0"/>
                        <a:t> Salat </a:t>
                      </a:r>
                      <a:r>
                        <a:rPr lang="en-US" sz="2000" dirty="0" err="1"/>
                        <a:t>Idulfitri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Pengadaan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H-7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704865"/>
                  </a:ext>
                </a:extLst>
              </a:tr>
              <a:tr h="33410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Temp. Tenda </a:t>
                      </a:r>
                      <a:r>
                        <a:rPr lang="en-US" sz="2000" dirty="0" err="1"/>
                        <a:t>Posko</a:t>
                      </a:r>
                      <a:r>
                        <a:rPr lang="en-US" sz="2000" dirty="0"/>
                        <a:t> &amp; </a:t>
                      </a:r>
                      <a:r>
                        <a:rPr lang="en-US" sz="2000" dirty="0" err="1"/>
                        <a:t>Lampu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Pinjam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Malam Hari H-1</a:t>
                      </a:r>
                      <a:endParaRPr kumimoji="0" lang="en-ID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96178"/>
                  </a:ext>
                </a:extLst>
              </a:tr>
              <a:tr h="33410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Konsumsi</a:t>
                      </a:r>
                      <a:r>
                        <a:rPr lang="en-US" sz="2000" dirty="0"/>
                        <a:t> 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Pengadaan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Malam Hari H-1</a:t>
                      </a:r>
                      <a:endParaRPr kumimoji="0" lang="en-ID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063997"/>
                  </a:ext>
                </a:extLst>
              </a:tr>
              <a:tr h="33410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Pilox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Pengadaan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Sore Hari H-1</a:t>
                      </a:r>
                      <a:endParaRPr kumimoji="0" lang="en-ID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175291"/>
                  </a:ext>
                </a:extLst>
              </a:tr>
              <a:tr h="33410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Tali </a:t>
                      </a:r>
                      <a:r>
                        <a:rPr lang="en-US" sz="2000" dirty="0" err="1"/>
                        <a:t>untuk</a:t>
                      </a:r>
                      <a:r>
                        <a:rPr lang="en-US" sz="2000" dirty="0"/>
                        <a:t> garis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Pengadaan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Sore Hari H-1</a:t>
                      </a:r>
                      <a:endParaRPr kumimoji="0" lang="en-ID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343737"/>
                  </a:ext>
                </a:extLst>
              </a:tr>
              <a:tr h="33410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Alat </a:t>
                      </a:r>
                      <a:r>
                        <a:rPr lang="en-US" sz="2000" dirty="0" err="1"/>
                        <a:t>Kebersihan</a:t>
                      </a:r>
                      <a:r>
                        <a:rPr lang="en-US" sz="2000" dirty="0"/>
                        <a:t>: </a:t>
                      </a:r>
                      <a:r>
                        <a:rPr lang="en-US" sz="2000" dirty="0" err="1"/>
                        <a:t>Sapu</a:t>
                      </a:r>
                      <a:r>
                        <a:rPr lang="en-US" sz="2000" dirty="0"/>
                        <a:t>/Pel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Pengadaan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Sore Hari H-1</a:t>
                      </a:r>
                      <a:endParaRPr kumimoji="0" lang="en-ID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124895"/>
                  </a:ext>
                </a:extLst>
              </a:tr>
              <a:tr h="33410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Plastik </a:t>
                      </a:r>
                      <a:r>
                        <a:rPr lang="en-US" sz="2000" dirty="0" err="1"/>
                        <a:t>Sampah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Pengadaan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Sore Hari H-1</a:t>
                      </a:r>
                      <a:endParaRPr kumimoji="0" lang="en-ID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463346"/>
                  </a:ext>
                </a:extLst>
              </a:tr>
              <a:tr h="33410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22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Tempat</a:t>
                      </a:r>
                      <a:r>
                        <a:rPr lang="en-US" sz="2000" dirty="0"/>
                        <a:t> Parkir Khatib/</a:t>
                      </a:r>
                      <a:r>
                        <a:rPr lang="en-US" sz="2000" dirty="0" err="1"/>
                        <a:t>Penceramah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Asset Masjid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Malam Hari H-1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125345"/>
                  </a:ext>
                </a:extLst>
              </a:tr>
              <a:tr h="33410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23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Kamera/Drone/HP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Sewa</a:t>
                      </a:r>
                      <a:endParaRPr lang="en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Siang H-1</a:t>
                      </a:r>
                      <a:endParaRPr kumimoji="0" lang="en-ID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14844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D23E7B7-9D6E-F265-7528-21CE77537A8D}"/>
              </a:ext>
            </a:extLst>
          </p:cNvPr>
          <p:cNvSpPr txBox="1"/>
          <p:nvPr/>
        </p:nvSpPr>
        <p:spPr>
          <a:xfrm>
            <a:off x="1538071" y="-176911"/>
            <a:ext cx="14692529" cy="907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000" b="1" u="sng" dirty="0"/>
              <a:t>PERLENGKAPAN </a:t>
            </a:r>
            <a:r>
              <a:rPr lang="en-US" sz="4000" b="1" u="sng" dirty="0" err="1"/>
              <a:t>SaLAT</a:t>
            </a:r>
            <a:r>
              <a:rPr lang="en-US" sz="4000" b="1" u="sng" dirty="0"/>
              <a:t> IDULFITRI 1447 H / 2026 M</a:t>
            </a:r>
          </a:p>
        </p:txBody>
      </p:sp>
    </p:spTree>
    <p:extLst>
      <p:ext uri="{BB962C8B-B14F-4D97-AF65-F5344CB8AC3E}">
        <p14:creationId xmlns:p14="http://schemas.microsoft.com/office/powerpoint/2010/main" val="1483438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03F4B9-849E-D44F-53C4-864435372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2199124-4298-C2BB-BA56-8421E55D0E90}"/>
              </a:ext>
            </a:extLst>
          </p:cNvPr>
          <p:cNvSpPr/>
          <p:nvPr/>
        </p:nvSpPr>
        <p:spPr>
          <a:xfrm rot="-10800000">
            <a:off x="14542307" y="0"/>
            <a:ext cx="4153625" cy="3239827"/>
          </a:xfrm>
          <a:custGeom>
            <a:avLst/>
            <a:gdLst/>
            <a:ahLst/>
            <a:cxnLst/>
            <a:rect l="l" t="t" r="r" b="b"/>
            <a:pathLst>
              <a:path w="4153625" h="3239827">
                <a:moveTo>
                  <a:pt x="0" y="0"/>
                </a:moveTo>
                <a:lnTo>
                  <a:pt x="4153625" y="0"/>
                </a:lnTo>
                <a:lnTo>
                  <a:pt x="4153625" y="3239827"/>
                </a:lnTo>
                <a:lnTo>
                  <a:pt x="0" y="32398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7241F39D-05F9-7451-9BC5-1A61D342EB40}"/>
              </a:ext>
            </a:extLst>
          </p:cNvPr>
          <p:cNvSpPr/>
          <p:nvPr/>
        </p:nvSpPr>
        <p:spPr>
          <a:xfrm>
            <a:off x="0" y="7887609"/>
            <a:ext cx="3076142" cy="2399391"/>
          </a:xfrm>
          <a:custGeom>
            <a:avLst/>
            <a:gdLst/>
            <a:ahLst/>
            <a:cxnLst/>
            <a:rect l="l" t="t" r="r" b="b"/>
            <a:pathLst>
              <a:path w="3076142" h="2399391">
                <a:moveTo>
                  <a:pt x="0" y="0"/>
                </a:moveTo>
                <a:lnTo>
                  <a:pt x="3076142" y="0"/>
                </a:lnTo>
                <a:lnTo>
                  <a:pt x="3076142" y="2399391"/>
                </a:lnTo>
                <a:lnTo>
                  <a:pt x="0" y="23993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48727-80AA-4743-CBF3-19232D0689EE}"/>
              </a:ext>
            </a:extLst>
          </p:cNvPr>
          <p:cNvSpPr txBox="1"/>
          <p:nvPr/>
        </p:nvSpPr>
        <p:spPr>
          <a:xfrm>
            <a:off x="928471" y="-30871"/>
            <a:ext cx="14540129" cy="907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000" b="1" u="sng" dirty="0"/>
              <a:t>Draft RENCANA ANGGARAN BIAYA SALAT IDULFITRI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2B94C1-3625-424D-D9A2-21C7809BAE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4" t="8333" r="10784" b="48486"/>
          <a:stretch>
            <a:fillRect/>
          </a:stretch>
        </p:blipFill>
        <p:spPr>
          <a:xfrm>
            <a:off x="3429000" y="938100"/>
            <a:ext cx="11715169" cy="82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11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05219B-6B7E-EA60-ACD9-40FF379B8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8C4003C-33A8-B3FE-ADA5-54773E73E7FF}"/>
              </a:ext>
            </a:extLst>
          </p:cNvPr>
          <p:cNvSpPr/>
          <p:nvPr/>
        </p:nvSpPr>
        <p:spPr>
          <a:xfrm rot="-10800000">
            <a:off x="14542307" y="0"/>
            <a:ext cx="4153625" cy="3239827"/>
          </a:xfrm>
          <a:custGeom>
            <a:avLst/>
            <a:gdLst/>
            <a:ahLst/>
            <a:cxnLst/>
            <a:rect l="l" t="t" r="r" b="b"/>
            <a:pathLst>
              <a:path w="4153625" h="3239827">
                <a:moveTo>
                  <a:pt x="0" y="0"/>
                </a:moveTo>
                <a:lnTo>
                  <a:pt x="4153625" y="0"/>
                </a:lnTo>
                <a:lnTo>
                  <a:pt x="4153625" y="3239827"/>
                </a:lnTo>
                <a:lnTo>
                  <a:pt x="0" y="32398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1DFE6DF3-DA90-A080-3DAD-855D9EC56CF2}"/>
              </a:ext>
            </a:extLst>
          </p:cNvPr>
          <p:cNvSpPr/>
          <p:nvPr/>
        </p:nvSpPr>
        <p:spPr>
          <a:xfrm>
            <a:off x="0" y="7887609"/>
            <a:ext cx="3076142" cy="2399391"/>
          </a:xfrm>
          <a:custGeom>
            <a:avLst/>
            <a:gdLst/>
            <a:ahLst/>
            <a:cxnLst/>
            <a:rect l="l" t="t" r="r" b="b"/>
            <a:pathLst>
              <a:path w="3076142" h="2399391">
                <a:moveTo>
                  <a:pt x="0" y="0"/>
                </a:moveTo>
                <a:lnTo>
                  <a:pt x="3076142" y="0"/>
                </a:lnTo>
                <a:lnTo>
                  <a:pt x="3076142" y="2399391"/>
                </a:lnTo>
                <a:lnTo>
                  <a:pt x="0" y="23993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13471F2-B370-9844-C884-0870AA7DAD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821960"/>
              </p:ext>
            </p:extLst>
          </p:nvPr>
        </p:nvGraphicFramePr>
        <p:xfrm>
          <a:off x="1828800" y="1028700"/>
          <a:ext cx="13275854" cy="731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225">
                  <a:extLst>
                    <a:ext uri="{9D8B030D-6E8A-4147-A177-3AD203B41FA5}">
                      <a16:colId xmlns:a16="http://schemas.microsoft.com/office/drawing/2014/main" val="2099155563"/>
                    </a:ext>
                  </a:extLst>
                </a:gridCol>
                <a:gridCol w="4736021">
                  <a:extLst>
                    <a:ext uri="{9D8B030D-6E8A-4147-A177-3AD203B41FA5}">
                      <a16:colId xmlns:a16="http://schemas.microsoft.com/office/drawing/2014/main" val="2701493919"/>
                    </a:ext>
                  </a:extLst>
                </a:gridCol>
                <a:gridCol w="2769799">
                  <a:extLst>
                    <a:ext uri="{9D8B030D-6E8A-4147-A177-3AD203B41FA5}">
                      <a16:colId xmlns:a16="http://schemas.microsoft.com/office/drawing/2014/main" val="1818229600"/>
                    </a:ext>
                  </a:extLst>
                </a:gridCol>
                <a:gridCol w="3360054">
                  <a:extLst>
                    <a:ext uri="{9D8B030D-6E8A-4147-A177-3AD203B41FA5}">
                      <a16:colId xmlns:a16="http://schemas.microsoft.com/office/drawing/2014/main" val="2045780279"/>
                    </a:ext>
                  </a:extLst>
                </a:gridCol>
                <a:gridCol w="1595755">
                  <a:extLst>
                    <a:ext uri="{9D8B030D-6E8A-4147-A177-3AD203B41FA5}">
                      <a16:colId xmlns:a16="http://schemas.microsoft.com/office/drawing/2014/main" val="854032319"/>
                    </a:ext>
                  </a:extLst>
                </a:gridCol>
              </a:tblGrid>
              <a:tr h="449721">
                <a:tc>
                  <a:txBody>
                    <a:bodyPr/>
                    <a:lstStyle/>
                    <a:p>
                      <a:r>
                        <a:rPr lang="en-US" sz="2400" dirty="0"/>
                        <a:t>No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Nama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 HP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Item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PIC</a:t>
                      </a:r>
                      <a:endParaRPr lang="en-ID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383968"/>
                  </a:ext>
                </a:extLst>
              </a:tr>
              <a:tr h="809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UST. AHMAD HADI YASIN, LC., MA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0817 9473 557</a:t>
                      </a:r>
                    </a:p>
                    <a:p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Khatib/</a:t>
                      </a:r>
                      <a:r>
                        <a:rPr lang="en-US" sz="2400" dirty="0" err="1"/>
                        <a:t>Penceramah</a:t>
                      </a:r>
                      <a:endParaRPr lang="en-US" sz="2400" dirty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Pak </a:t>
                      </a:r>
                      <a:r>
                        <a:rPr lang="en-US" sz="2400" dirty="0" err="1"/>
                        <a:t>Asep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381639"/>
                  </a:ext>
                </a:extLst>
              </a:tr>
              <a:tr h="11692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Pengembang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Perumahan</a:t>
                      </a:r>
                      <a:endParaRPr lang="en-US" sz="24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 err="1"/>
                        <a:t>Syarief</a:t>
                      </a:r>
                      <a:endParaRPr lang="en-US" sz="24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Dayat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r>
                        <a:rPr lang="en-US" sz="2400" dirty="0"/>
                        <a:t>0812 3879 8874</a:t>
                      </a:r>
                    </a:p>
                    <a:p>
                      <a:r>
                        <a:rPr lang="en-US" sz="2400" dirty="0"/>
                        <a:t>0813 1873 7442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Izin</a:t>
                      </a:r>
                      <a:r>
                        <a:rPr lang="en-US" sz="2400" dirty="0"/>
                        <a:t> Lokasi</a:t>
                      </a:r>
                    </a:p>
                    <a:p>
                      <a:r>
                        <a:rPr lang="en-US" sz="2400" dirty="0"/>
                        <a:t>Daya Listrik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Pak Dicky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076892"/>
                  </a:ext>
                </a:extLst>
              </a:tr>
              <a:tr h="809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JSS Indonesia</a:t>
                      </a:r>
                    </a:p>
                    <a:p>
                      <a:r>
                        <a:rPr lang="en-US" sz="2400" dirty="0"/>
                        <a:t>Ust. Deden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r>
                        <a:rPr lang="en-ID" sz="2400" dirty="0"/>
                        <a:t>0821 1234 2023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Sistem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Pengaturan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 Suara</a:t>
                      </a:r>
                      <a:endParaRPr kumimoji="0" lang="en-ID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Pak Jo</a:t>
                      </a:r>
                      <a:endParaRPr kumimoji="0" lang="en-ID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464968"/>
                  </a:ext>
                </a:extLst>
              </a:tr>
              <a:tr h="809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Pasar Daring</a:t>
                      </a:r>
                    </a:p>
                    <a:p>
                      <a:r>
                        <a:rPr lang="en-US" sz="2400" dirty="0" err="1"/>
                        <a:t>Tokped</a:t>
                      </a:r>
                      <a:r>
                        <a:rPr lang="en-US" sz="2400" dirty="0"/>
                        <a:t>/Shopee/</a:t>
                      </a:r>
                      <a:r>
                        <a:rPr lang="en-US" sz="2400" dirty="0" err="1"/>
                        <a:t>Matrial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Pengadaan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barang</a:t>
                      </a:r>
                      <a:endParaRPr kumimoji="0" lang="en-ID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Pak Joni</a:t>
                      </a:r>
                      <a:endParaRPr kumimoji="0" lang="en-ID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769735"/>
                  </a:ext>
                </a:extLst>
              </a:tr>
              <a:tr h="15290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Cluster Mutiara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dirty="0"/>
                        <a:t>(Bapak </a:t>
                      </a:r>
                      <a:r>
                        <a:rPr lang="en-US" sz="2400" dirty="0" err="1"/>
                        <a:t>xxxxx</a:t>
                      </a:r>
                      <a:r>
                        <a:rPr lang="en-US" sz="2400" dirty="0"/>
                        <a:t>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Cluster Intan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dirty="0"/>
                        <a:t>(Bapak Wahyu)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r>
                        <a:rPr lang="en-US" sz="2400" dirty="0"/>
                        <a:t>-</a:t>
                      </a:r>
                    </a:p>
                    <a:p>
                      <a:endParaRPr lang="en-US" sz="2400" dirty="0"/>
                    </a:p>
                    <a:p>
                      <a:r>
                        <a:rPr lang="en-US" sz="2400" dirty="0"/>
                        <a:t>0811 7979 600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Pikap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/Mobil Boks</a:t>
                      </a:r>
                      <a:endParaRPr kumimoji="0" lang="en-ID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Pak Jo</a:t>
                      </a:r>
                      <a:endParaRPr kumimoji="0" lang="en-ID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967460"/>
                  </a:ext>
                </a:extLst>
              </a:tr>
              <a:tr h="809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Graphic design</a:t>
                      </a:r>
                    </a:p>
                    <a:p>
                      <a:r>
                        <a:rPr lang="en-US" sz="2400" dirty="0"/>
                        <a:t>Om Tessar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0812 2042 366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Baliho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Ied</a:t>
                      </a:r>
                      <a:endParaRPr kumimoji="0" lang="en-ID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Pak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Bengki</a:t>
                      </a:r>
                      <a:endParaRPr kumimoji="0" lang="en-ID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28821"/>
                  </a:ext>
                </a:extLst>
              </a:tr>
              <a:tr h="809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Konsumsi</a:t>
                      </a:r>
                      <a:endParaRPr lang="en-US" sz="2400" dirty="0"/>
                    </a:p>
                    <a:p>
                      <a:r>
                        <a:rPr lang="en-US" sz="2400" dirty="0"/>
                        <a:t>Pak Wisnu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0812 8767 0831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H-1</a:t>
                      </a:r>
                      <a:endParaRPr kumimoji="0" lang="en-ID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Pak Wisnu</a:t>
                      </a:r>
                      <a:endParaRPr kumimoji="0" lang="en-ID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78576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951BBA7-2198-4EC8-667A-0A6578502A23}"/>
              </a:ext>
            </a:extLst>
          </p:cNvPr>
          <p:cNvSpPr txBox="1"/>
          <p:nvPr/>
        </p:nvSpPr>
        <p:spPr>
          <a:xfrm>
            <a:off x="1538071" y="-176911"/>
            <a:ext cx="13092329" cy="907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000" b="1" u="sng" dirty="0"/>
              <a:t>KOORDINASI </a:t>
            </a:r>
            <a:r>
              <a:rPr lang="en-US" sz="4000" b="1" u="sng" dirty="0" err="1"/>
              <a:t>ke</a:t>
            </a:r>
            <a:r>
              <a:rPr lang="en-US" sz="4000" b="1" u="sng" dirty="0"/>
              <a:t> PIHAK TERKAIT </a:t>
            </a:r>
          </a:p>
        </p:txBody>
      </p:sp>
    </p:spTree>
    <p:extLst>
      <p:ext uri="{BB962C8B-B14F-4D97-AF65-F5344CB8AC3E}">
        <p14:creationId xmlns:p14="http://schemas.microsoft.com/office/powerpoint/2010/main" val="182440943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2190</TotalTime>
  <Words>926</Words>
  <Application>Microsoft Office PowerPoint</Application>
  <PresentationFormat>Custom</PresentationFormat>
  <Paragraphs>317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Amiri Bold</vt:lpstr>
      <vt:lpstr>Gill Sans MT</vt:lpstr>
      <vt:lpstr>Verdana</vt:lpstr>
      <vt:lpstr>Aptos</vt:lpstr>
      <vt:lpstr>Arial</vt:lpstr>
      <vt:lpstr>Times New Roman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Hijau Biru Modern Program Kegiatan Masjid Presentasi</dc:title>
  <dc:creator>YUDI HADIKUSUMA</dc:creator>
  <cp:lastModifiedBy>YUDI HADIKUSUMA,S.T</cp:lastModifiedBy>
  <cp:revision>92</cp:revision>
  <cp:lastPrinted>2025-01-31T04:36:25Z</cp:lastPrinted>
  <dcterms:created xsi:type="dcterms:W3CDTF">2006-08-16T00:00:00Z</dcterms:created>
  <dcterms:modified xsi:type="dcterms:W3CDTF">2026-01-20T08:25:32Z</dcterms:modified>
  <dc:identifier>DAGdM-4BzGU</dc:identifier>
</cp:coreProperties>
</file>